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 id="2147483731" r:id="rId2"/>
  </p:sldMasterIdLst>
  <p:notesMasterIdLst>
    <p:notesMasterId r:id="rId15"/>
  </p:notesMasterIdLst>
  <p:handoutMasterIdLst>
    <p:handoutMasterId r:id="rId16"/>
  </p:handoutMasterIdLst>
  <p:sldIdLst>
    <p:sldId id="256" r:id="rId3"/>
    <p:sldId id="345" r:id="rId4"/>
    <p:sldId id="347" r:id="rId5"/>
    <p:sldId id="348" r:id="rId6"/>
    <p:sldId id="351" r:id="rId7"/>
    <p:sldId id="352" r:id="rId8"/>
    <p:sldId id="346" r:id="rId9"/>
    <p:sldId id="349" r:id="rId10"/>
    <p:sldId id="350" r:id="rId11"/>
    <p:sldId id="353" r:id="rId12"/>
    <p:sldId id="354" r:id="rId13"/>
    <p:sldId id="329" r:id="rId14"/>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FC36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19" autoAdjust="0"/>
    <p:restoredTop sz="94660" autoAdjust="0"/>
  </p:normalViewPr>
  <p:slideViewPr>
    <p:cSldViewPr>
      <p:cViewPr varScale="1">
        <p:scale>
          <a:sx n="61" d="100"/>
          <a:sy n="61" d="100"/>
        </p:scale>
        <p:origin x="1300" y="52"/>
      </p:cViewPr>
      <p:guideLst>
        <p:guide orient="horz" pos="2160"/>
        <p:guide pos="2880"/>
      </p:guideLst>
    </p:cSldViewPr>
  </p:slideViewPr>
  <p:outlineViewPr>
    <p:cViewPr>
      <p:scale>
        <a:sx n="33" d="100"/>
        <a:sy n="33" d="100"/>
      </p:scale>
      <p:origin x="0" y="4146"/>
    </p:cViewPr>
  </p:outlineViewPr>
  <p:notesTextViewPr>
    <p:cViewPr>
      <p:scale>
        <a:sx n="100" d="100"/>
        <a:sy n="100" d="100"/>
      </p:scale>
      <p:origin x="0" y="0"/>
    </p:cViewPr>
  </p:notesTextViewPr>
  <p:sorterViewPr>
    <p:cViewPr>
      <p:scale>
        <a:sx n="66" d="100"/>
        <a:sy n="66" d="100"/>
      </p:scale>
      <p:origin x="0" y="7758"/>
    </p:cViewPr>
  </p:sorterViewPr>
  <p:notesViewPr>
    <p:cSldViewPr>
      <p:cViewPr varScale="1">
        <p:scale>
          <a:sx n="85" d="100"/>
          <a:sy n="85" d="100"/>
        </p:scale>
        <p:origin x="3834" y="33"/>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1" Type="http://schemas.openxmlformats.org/officeDocument/2006/relationships/oleObject" Target="file:///C:\Users\bohrerse\AppData\Local\Microsoft\Windows\INetCache\Content.Outlook\7DWNZ68Q\Sessions%202024%20%2024%20%2025%20%2026%20%20Assessment%20Findings%20Summar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80" b="1" i="0" u="none" strike="noStrike" kern="1200" baseline="0">
                <a:effectLst/>
                <a:latin typeface="+mn-lt"/>
                <a:ea typeface="+mn-ea"/>
                <a:cs typeface="+mn-cs"/>
              </a:defRPr>
            </a:pPr>
            <a:r>
              <a:rPr lang="en-US"/>
              <a:t>Test Session  2024 , 24 , 25 , 26  Assessment Finding</a:t>
            </a:r>
          </a:p>
        </c:rich>
      </c:tx>
      <c:overlay val="0"/>
      <c:spPr>
        <a:noFill/>
        <a:ln>
          <a:noFill/>
        </a:ln>
        <a:effectLst/>
      </c:spPr>
    </c:title>
    <c:autoTitleDeleted val="0"/>
    <c:plotArea>
      <c:layout/>
      <c:barChart>
        <c:barDir val="col"/>
        <c:grouping val="clustered"/>
        <c:varyColors val="0"/>
        <c:ser>
          <c:idx val="0"/>
          <c:order val="0"/>
          <c:tx>
            <c:v/>
          </c:tx>
          <c:invertIfNegative val="0"/>
          <c:cat>
            <c:strRef>
              <c:f>Sheet1!$D$4:$D$35</c:f>
              <c:strCache>
                <c:ptCount val="32"/>
                <c:pt idx="0">
                  <c:v>3.2(c)</c:v>
                </c:pt>
                <c:pt idx="1">
                  <c:v>4.2(a)</c:v>
                </c:pt>
                <c:pt idx="2">
                  <c:v>4.2(b)</c:v>
                </c:pt>
                <c:pt idx="3">
                  <c:v>4.2(c)</c:v>
                </c:pt>
                <c:pt idx="4">
                  <c:v>4.2(d)</c:v>
                </c:pt>
                <c:pt idx="5">
                  <c:v>4.2(e)</c:v>
                </c:pt>
                <c:pt idx="6">
                  <c:v>4.2(g)</c:v>
                </c:pt>
                <c:pt idx="7">
                  <c:v>4.2(h)</c:v>
                </c:pt>
                <c:pt idx="8">
                  <c:v>4.3(a)</c:v>
                </c:pt>
                <c:pt idx="9">
                  <c:v>4.3(b)</c:v>
                </c:pt>
                <c:pt idx="10">
                  <c:v>4.3(c)</c:v>
                </c:pt>
                <c:pt idx="11">
                  <c:v>4.4(b)</c:v>
                </c:pt>
                <c:pt idx="12">
                  <c:v>4.5(a)</c:v>
                </c:pt>
                <c:pt idx="13">
                  <c:v>4.6(a)</c:v>
                </c:pt>
                <c:pt idx="14">
                  <c:v>4.6(b)</c:v>
                </c:pt>
                <c:pt idx="15">
                  <c:v>4.6(c)</c:v>
                </c:pt>
                <c:pt idx="16">
                  <c:v>4.6(d)</c:v>
                </c:pt>
                <c:pt idx="17">
                  <c:v>4.6(e)</c:v>
                </c:pt>
                <c:pt idx="18">
                  <c:v>4.6(f)</c:v>
                </c:pt>
                <c:pt idx="19">
                  <c:v>4.6(g)</c:v>
                </c:pt>
                <c:pt idx="20">
                  <c:v>4.6(i)</c:v>
                </c:pt>
                <c:pt idx="21">
                  <c:v>4.7(a)</c:v>
                </c:pt>
                <c:pt idx="22">
                  <c:v>4.7(b)</c:v>
                </c:pt>
                <c:pt idx="23">
                  <c:v>4.8(b)</c:v>
                </c:pt>
                <c:pt idx="24">
                  <c:v>4.8(c)</c:v>
                </c:pt>
                <c:pt idx="25">
                  <c:v>4.8(e)</c:v>
                </c:pt>
                <c:pt idx="26">
                  <c:v>4.8(g)</c:v>
                </c:pt>
                <c:pt idx="27">
                  <c:v>4.9(a)</c:v>
                </c:pt>
                <c:pt idx="28">
                  <c:v>4.9(b)</c:v>
                </c:pt>
                <c:pt idx="29">
                  <c:v>App. B Paragraph 2</c:v>
                </c:pt>
                <c:pt idx="30">
                  <c:v>Appendix C</c:v>
                </c:pt>
                <c:pt idx="31">
                  <c:v>DOE-STD-1111-2018 4.4.2</c:v>
                </c:pt>
              </c:strCache>
            </c:strRef>
          </c:cat>
          <c:val>
            <c:numRef>
              <c:f>Sheet1!$E$4:$E$35</c:f>
              <c:numCache>
                <c:formatCode>General</c:formatCode>
                <c:ptCount val="32"/>
                <c:pt idx="0">
                  <c:v>1</c:v>
                </c:pt>
                <c:pt idx="1">
                  <c:v>1</c:v>
                </c:pt>
                <c:pt idx="2">
                  <c:v>1</c:v>
                </c:pt>
                <c:pt idx="3">
                  <c:v>1</c:v>
                </c:pt>
                <c:pt idx="4">
                  <c:v>1</c:v>
                </c:pt>
                <c:pt idx="5">
                  <c:v>2</c:v>
                </c:pt>
                <c:pt idx="6">
                  <c:v>3</c:v>
                </c:pt>
                <c:pt idx="7">
                  <c:v>4</c:v>
                </c:pt>
                <c:pt idx="8">
                  <c:v>1</c:v>
                </c:pt>
                <c:pt idx="9">
                  <c:v>1</c:v>
                </c:pt>
                <c:pt idx="10">
                  <c:v>3</c:v>
                </c:pt>
                <c:pt idx="11">
                  <c:v>8</c:v>
                </c:pt>
                <c:pt idx="12">
                  <c:v>2</c:v>
                </c:pt>
                <c:pt idx="13">
                  <c:v>2</c:v>
                </c:pt>
                <c:pt idx="14">
                  <c:v>5</c:v>
                </c:pt>
                <c:pt idx="15">
                  <c:v>2</c:v>
                </c:pt>
                <c:pt idx="16">
                  <c:v>9</c:v>
                </c:pt>
                <c:pt idx="17">
                  <c:v>5</c:v>
                </c:pt>
                <c:pt idx="18">
                  <c:v>4</c:v>
                </c:pt>
                <c:pt idx="19">
                  <c:v>4</c:v>
                </c:pt>
                <c:pt idx="20">
                  <c:v>2</c:v>
                </c:pt>
                <c:pt idx="21">
                  <c:v>4</c:v>
                </c:pt>
                <c:pt idx="22">
                  <c:v>2</c:v>
                </c:pt>
                <c:pt idx="23">
                  <c:v>1</c:v>
                </c:pt>
                <c:pt idx="24">
                  <c:v>1</c:v>
                </c:pt>
                <c:pt idx="25">
                  <c:v>1</c:v>
                </c:pt>
                <c:pt idx="26">
                  <c:v>1</c:v>
                </c:pt>
                <c:pt idx="27">
                  <c:v>2</c:v>
                </c:pt>
                <c:pt idx="28">
                  <c:v>3</c:v>
                </c:pt>
                <c:pt idx="29">
                  <c:v>1</c:v>
                </c:pt>
                <c:pt idx="30">
                  <c:v>6</c:v>
                </c:pt>
                <c:pt idx="31">
                  <c:v>1</c:v>
                </c:pt>
              </c:numCache>
            </c:numRef>
          </c:val>
          <c:extLst>
            <c:ext xmlns:c16="http://schemas.microsoft.com/office/drawing/2014/chart" uri="{C3380CC4-5D6E-409C-BE32-E72D297353CC}">
              <c16:uniqueId val="{00000000-2ED8-43F9-AAB0-0514CBE05812}"/>
            </c:ext>
          </c:extLst>
        </c:ser>
        <c:dLbls>
          <c:showLegendKey val="0"/>
          <c:showVal val="0"/>
          <c:showCatName val="0"/>
          <c:showSerName val="0"/>
          <c:showPercent val="0"/>
          <c:showBubbleSize val="0"/>
        </c:dLbls>
        <c:gapWidth val="150"/>
        <c:axId val="1"/>
        <c:axId val="2"/>
      </c:barChart>
      <c:catAx>
        <c:axId val="1"/>
        <c:scaling>
          <c:orientation val="minMax"/>
        </c:scaling>
        <c:delete val="0"/>
        <c:axPos val="b"/>
        <c:title>
          <c:tx>
            <c:rich>
              <a:bodyPr rot="0" spcFirstLastPara="1" vertOverflow="ellipsis" vert="horz" wrap="square" anchor="ctr" anchorCtr="1"/>
              <a:lstStyle/>
              <a:p>
                <a:pPr>
                  <a:defRPr sz="1080" b="1" i="0" u="none" strike="noStrike" kern="1200" baseline="0">
                    <a:effectLst/>
                    <a:latin typeface="+mn-lt"/>
                    <a:ea typeface="+mn-ea"/>
                    <a:cs typeface="+mn-cs"/>
                  </a:defRPr>
                </a:pPr>
                <a:r>
                  <a:rPr lang="en-US"/>
                  <a:t>DOE-STD-1112 Citation</a:t>
                </a:r>
              </a:p>
            </c:rich>
          </c:tx>
          <c:overlay val="0"/>
          <c:spPr>
            <a:noFill/>
            <a:ln>
              <a:noFill/>
            </a:ln>
            <a:effectLst/>
          </c:spPr>
        </c:title>
        <c:numFmt formatCode="General" sourceLinked="1"/>
        <c:majorTickMark val="cross"/>
        <c:minorTickMark val="cross"/>
        <c:tickLblPos val="nextTo"/>
        <c:txPr>
          <a:bodyPr rot="-60000000" spcFirstLastPara="1" vertOverflow="ellipsis" vert="horz" wrap="square" anchor="ctr" anchorCtr="1"/>
          <a:lstStyle/>
          <a:p>
            <a:pPr>
              <a:defRPr sz="900" kern="1200"/>
            </a:pPr>
            <a:endParaRPr lang="en-US"/>
          </a:p>
        </c:txPr>
        <c:crossAx val="2"/>
        <c:crosses val="autoZero"/>
        <c:auto val="1"/>
        <c:lblAlgn val="ctr"/>
        <c:lblOffset val="100"/>
        <c:noMultiLvlLbl val="1"/>
      </c:catAx>
      <c:valAx>
        <c:axId val="2"/>
        <c:scaling>
          <c:orientation val="minMax"/>
        </c:scaling>
        <c:delete val="0"/>
        <c:axPos val="l"/>
        <c:majorGridlines/>
        <c:title>
          <c:tx>
            <c:rich>
              <a:bodyPr rot="-5400000" spcFirstLastPara="1" vertOverflow="ellipsis" vert="horz" wrap="square" anchor="ctr" anchorCtr="1"/>
              <a:lstStyle/>
              <a:p>
                <a:pPr>
                  <a:defRPr sz="1080" b="1" i="0" u="none" strike="noStrike" kern="1200" baseline="0">
                    <a:effectLst/>
                    <a:latin typeface="+mn-lt"/>
                    <a:ea typeface="+mn-ea"/>
                    <a:cs typeface="+mn-cs"/>
                  </a:defRPr>
                </a:pPr>
                <a:r>
                  <a:rPr lang="en-US"/>
                  <a:t>Frequency of Occurrence</a:t>
                </a:r>
              </a:p>
            </c:rich>
          </c:tx>
          <c:overlay val="0"/>
          <c:spPr>
            <a:noFill/>
            <a:ln>
              <a:noFill/>
            </a:ln>
            <a:effectLst/>
          </c:spPr>
        </c:title>
        <c:numFmt formatCode="General" sourceLinked="1"/>
        <c:majorTickMark val="cross"/>
        <c:minorTickMark val="cross"/>
        <c:tickLblPos val="nextTo"/>
        <c:txPr>
          <a:bodyPr rot="-60000000" spcFirstLastPara="1" vertOverflow="ellipsis" vert="horz" wrap="square" anchor="ctr" anchorCtr="1"/>
          <a:lstStyle/>
          <a:p>
            <a:pPr>
              <a:defRPr sz="900" kern="1200"/>
            </a:pPr>
            <a:endParaRPr lang="en-US"/>
          </a:p>
        </c:txPr>
        <c:crossAx val="1"/>
        <c:crosses val="autoZero"/>
        <c:crossBetween val="between"/>
        <c:majorUnit val="1"/>
        <c:minorUnit val="0"/>
      </c:valAx>
    </c:plotArea>
    <c:legend>
      <c:legendPos val="r"/>
      <c:legendEntry>
        <c:idx val="0"/>
        <c:delete val="1"/>
      </c:legendEntry>
      <c:overlay val="0"/>
      <c:txPr>
        <a:bodyPr rot="0" spcFirstLastPara="1" vertOverflow="ellipsis" vert="horz" wrap="square" anchor="ctr" anchorCtr="1"/>
        <a:lstStyle/>
        <a:p>
          <a:pPr>
            <a:defRPr/>
          </a:pPr>
          <a:endParaRPr lang="en-US"/>
        </a:p>
      </c:txPr>
    </c:legend>
    <c:plotVisOnly val="1"/>
    <c:dispBlanksAs val="zero"/>
    <c:showDLblsOverMax val="1"/>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38161" cy="464180"/>
          </a:xfrm>
          <a:prstGeom prst="rect">
            <a:avLst/>
          </a:prstGeom>
          <a:noFill/>
          <a:ln w="9525">
            <a:noFill/>
            <a:miter lim="800000"/>
            <a:headEnd/>
            <a:tailEnd/>
          </a:ln>
          <a:effectLst/>
        </p:spPr>
        <p:txBody>
          <a:bodyPr vert="horz" wrap="square" lIns="94048" tIns="47024" rIns="94048" bIns="47024" numCol="1" anchor="t" anchorCtr="0" compatLnSpc="1">
            <a:prstTxWarp prst="textNoShape">
              <a:avLst/>
            </a:prstTxWarp>
          </a:bodyPr>
          <a:lstStyle>
            <a:lvl1pPr defTabSz="940623" eaLnBrk="1" hangingPunct="1">
              <a:defRPr sz="1200">
                <a:latin typeface="Times New Roman" pitchFamily="18" charset="0"/>
              </a:defRPr>
            </a:lvl1pPr>
          </a:lstStyle>
          <a:p>
            <a:r>
              <a:rPr lang="en-US" dirty="0"/>
              <a:t>DOELAP Assessor Training</a:t>
            </a:r>
          </a:p>
        </p:txBody>
      </p:sp>
      <p:sp>
        <p:nvSpPr>
          <p:cNvPr id="7171" name="Rectangle 3"/>
          <p:cNvSpPr>
            <a:spLocks noGrp="1" noChangeArrowheads="1"/>
          </p:cNvSpPr>
          <p:nvPr>
            <p:ph type="dt" sz="quarter" idx="1"/>
          </p:nvPr>
        </p:nvSpPr>
        <p:spPr bwMode="auto">
          <a:xfrm>
            <a:off x="3972240" y="0"/>
            <a:ext cx="3038160" cy="464180"/>
          </a:xfrm>
          <a:prstGeom prst="rect">
            <a:avLst/>
          </a:prstGeom>
          <a:noFill/>
          <a:ln w="9525">
            <a:noFill/>
            <a:miter lim="800000"/>
            <a:headEnd/>
            <a:tailEnd/>
          </a:ln>
          <a:effectLst/>
        </p:spPr>
        <p:txBody>
          <a:bodyPr vert="horz" wrap="square" lIns="94048" tIns="47024" rIns="94048" bIns="47024" numCol="1" anchor="t" anchorCtr="0" compatLnSpc="1">
            <a:prstTxWarp prst="textNoShape">
              <a:avLst/>
            </a:prstTxWarp>
          </a:bodyPr>
          <a:lstStyle>
            <a:lvl1pPr algn="r" defTabSz="940623" eaLnBrk="1" hangingPunct="1">
              <a:defRPr sz="1200">
                <a:latin typeface="Times New Roman" pitchFamily="18" charset="0"/>
              </a:defRPr>
            </a:lvl1pPr>
          </a:lstStyle>
          <a:p>
            <a:r>
              <a:rPr lang="en-US"/>
              <a:t>10/05/15</a:t>
            </a:r>
            <a:endParaRPr lang="en-US" dirty="0"/>
          </a:p>
        </p:txBody>
      </p:sp>
      <p:sp>
        <p:nvSpPr>
          <p:cNvPr id="7173" name="Rectangle 5"/>
          <p:cNvSpPr>
            <a:spLocks noGrp="1" noChangeArrowheads="1"/>
          </p:cNvSpPr>
          <p:nvPr>
            <p:ph type="sldNum" sz="quarter" idx="3"/>
          </p:nvPr>
        </p:nvSpPr>
        <p:spPr bwMode="auto">
          <a:xfrm>
            <a:off x="3972240" y="8832221"/>
            <a:ext cx="3038160" cy="464180"/>
          </a:xfrm>
          <a:prstGeom prst="rect">
            <a:avLst/>
          </a:prstGeom>
          <a:noFill/>
          <a:ln w="9525">
            <a:noFill/>
            <a:miter lim="800000"/>
            <a:headEnd/>
            <a:tailEnd/>
          </a:ln>
          <a:effectLst/>
        </p:spPr>
        <p:txBody>
          <a:bodyPr vert="horz" wrap="square" lIns="94048" tIns="47024" rIns="94048" bIns="47024" numCol="1" anchor="b" anchorCtr="0" compatLnSpc="1">
            <a:prstTxWarp prst="textNoShape">
              <a:avLst/>
            </a:prstTxWarp>
          </a:bodyPr>
          <a:lstStyle>
            <a:lvl1pPr algn="r" defTabSz="940623" eaLnBrk="1" hangingPunct="1">
              <a:defRPr sz="1200">
                <a:latin typeface="Times New Roman" pitchFamily="18" charset="0"/>
              </a:defRPr>
            </a:lvl1pPr>
          </a:lstStyle>
          <a:p>
            <a:fld id="{B8240CAA-BDDF-45F2-84B7-7D7EAF9339CB}" type="slidenum">
              <a:rPr lang="en-US"/>
              <a:pPr/>
              <a:t>‹#›</a:t>
            </a:fld>
            <a:endParaRPr lang="en-US" dirty="0"/>
          </a:p>
        </p:txBody>
      </p:sp>
    </p:spTree>
    <p:extLst>
      <p:ext uri="{BB962C8B-B14F-4D97-AF65-F5344CB8AC3E}">
        <p14:creationId xmlns:p14="http://schemas.microsoft.com/office/powerpoint/2010/main" val="1348811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8161" cy="464180"/>
          </a:xfrm>
          <a:prstGeom prst="rect">
            <a:avLst/>
          </a:prstGeom>
          <a:noFill/>
          <a:ln w="9525">
            <a:noFill/>
            <a:miter lim="800000"/>
            <a:headEnd/>
            <a:tailEnd/>
          </a:ln>
          <a:effectLst/>
        </p:spPr>
        <p:txBody>
          <a:bodyPr vert="horz" wrap="square" lIns="94048" tIns="47024" rIns="94048" bIns="47024" numCol="1" anchor="t" anchorCtr="0" compatLnSpc="1">
            <a:prstTxWarp prst="textNoShape">
              <a:avLst/>
            </a:prstTxWarp>
          </a:bodyPr>
          <a:lstStyle>
            <a:lvl1pPr defTabSz="940623" eaLnBrk="1" hangingPunct="1">
              <a:defRPr sz="1200">
                <a:latin typeface="Times New Roman" pitchFamily="18" charset="0"/>
              </a:defRPr>
            </a:lvl1pPr>
          </a:lstStyle>
          <a:p>
            <a:endParaRPr lang="en-US" dirty="0"/>
          </a:p>
        </p:txBody>
      </p:sp>
      <p:sp>
        <p:nvSpPr>
          <p:cNvPr id="5123" name="Rectangle 3"/>
          <p:cNvSpPr>
            <a:spLocks noGrp="1" noChangeArrowheads="1"/>
          </p:cNvSpPr>
          <p:nvPr>
            <p:ph type="dt" idx="1"/>
          </p:nvPr>
        </p:nvSpPr>
        <p:spPr bwMode="auto">
          <a:xfrm>
            <a:off x="3972240" y="0"/>
            <a:ext cx="3038160" cy="464180"/>
          </a:xfrm>
          <a:prstGeom prst="rect">
            <a:avLst/>
          </a:prstGeom>
          <a:noFill/>
          <a:ln w="9525">
            <a:noFill/>
            <a:miter lim="800000"/>
            <a:headEnd/>
            <a:tailEnd/>
          </a:ln>
          <a:effectLst/>
        </p:spPr>
        <p:txBody>
          <a:bodyPr vert="horz" wrap="square" lIns="94048" tIns="47024" rIns="94048" bIns="47024" numCol="1" anchor="t" anchorCtr="0" compatLnSpc="1">
            <a:prstTxWarp prst="textNoShape">
              <a:avLst/>
            </a:prstTxWarp>
          </a:bodyPr>
          <a:lstStyle>
            <a:lvl1pPr algn="r" defTabSz="940623" eaLnBrk="1" hangingPunct="1">
              <a:defRPr sz="1200">
                <a:latin typeface="Times New Roman" pitchFamily="18" charset="0"/>
              </a:defRPr>
            </a:lvl1pPr>
          </a:lstStyle>
          <a:p>
            <a:r>
              <a:rPr lang="en-US" dirty="0"/>
              <a:t>July 9, 2012</a:t>
            </a:r>
          </a:p>
        </p:txBody>
      </p:sp>
      <p:sp>
        <p:nvSpPr>
          <p:cNvPr id="5124" name="Rectangle 4"/>
          <p:cNvSpPr>
            <a:spLocks noGrp="1" noRot="1" noChangeAspect="1" noChangeArrowheads="1" noTextEdit="1"/>
          </p:cNvSpPr>
          <p:nvPr>
            <p:ph type="sldImg" idx="2"/>
          </p:nvPr>
        </p:nvSpPr>
        <p:spPr bwMode="auto">
          <a:xfrm>
            <a:off x="1182688" y="698500"/>
            <a:ext cx="4645025" cy="3484563"/>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934078" y="4414510"/>
            <a:ext cx="5142244" cy="4184020"/>
          </a:xfrm>
          <a:prstGeom prst="rect">
            <a:avLst/>
          </a:prstGeom>
          <a:noFill/>
          <a:ln w="9525">
            <a:noFill/>
            <a:miter lim="800000"/>
            <a:headEnd/>
            <a:tailEnd/>
          </a:ln>
          <a:effectLst/>
        </p:spPr>
        <p:txBody>
          <a:bodyPr vert="horz" wrap="square" lIns="94048" tIns="47024" rIns="94048" bIns="4702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6" name="Rectangle 6"/>
          <p:cNvSpPr>
            <a:spLocks noGrp="1" noChangeArrowheads="1"/>
          </p:cNvSpPr>
          <p:nvPr>
            <p:ph type="ftr" sz="quarter" idx="4"/>
          </p:nvPr>
        </p:nvSpPr>
        <p:spPr bwMode="auto">
          <a:xfrm>
            <a:off x="0" y="8832221"/>
            <a:ext cx="3038161" cy="464180"/>
          </a:xfrm>
          <a:prstGeom prst="rect">
            <a:avLst/>
          </a:prstGeom>
          <a:noFill/>
          <a:ln w="9525">
            <a:noFill/>
            <a:miter lim="800000"/>
            <a:headEnd/>
            <a:tailEnd/>
          </a:ln>
          <a:effectLst/>
        </p:spPr>
        <p:txBody>
          <a:bodyPr vert="horz" wrap="square" lIns="94048" tIns="47024" rIns="94048" bIns="47024" numCol="1" anchor="b" anchorCtr="0" compatLnSpc="1">
            <a:prstTxWarp prst="textNoShape">
              <a:avLst/>
            </a:prstTxWarp>
          </a:bodyPr>
          <a:lstStyle>
            <a:lvl1pPr defTabSz="940623" eaLnBrk="1" hangingPunct="1">
              <a:defRPr sz="1200">
                <a:latin typeface="Times New Roman" pitchFamily="18" charset="0"/>
              </a:defRPr>
            </a:lvl1pPr>
          </a:lstStyle>
          <a:p>
            <a:r>
              <a:rPr lang="en-US" dirty="0"/>
              <a:t>DOELAP Assessor Training</a:t>
            </a:r>
          </a:p>
        </p:txBody>
      </p:sp>
      <p:sp>
        <p:nvSpPr>
          <p:cNvPr id="5127" name="Rectangle 7"/>
          <p:cNvSpPr>
            <a:spLocks noGrp="1" noChangeArrowheads="1"/>
          </p:cNvSpPr>
          <p:nvPr>
            <p:ph type="sldNum" sz="quarter" idx="5"/>
          </p:nvPr>
        </p:nvSpPr>
        <p:spPr bwMode="auto">
          <a:xfrm>
            <a:off x="3972240" y="8832221"/>
            <a:ext cx="3038160" cy="464180"/>
          </a:xfrm>
          <a:prstGeom prst="rect">
            <a:avLst/>
          </a:prstGeom>
          <a:noFill/>
          <a:ln w="9525">
            <a:noFill/>
            <a:miter lim="800000"/>
            <a:headEnd/>
            <a:tailEnd/>
          </a:ln>
          <a:effectLst/>
        </p:spPr>
        <p:txBody>
          <a:bodyPr vert="horz" wrap="square" lIns="94048" tIns="47024" rIns="94048" bIns="47024" numCol="1" anchor="b" anchorCtr="0" compatLnSpc="1">
            <a:prstTxWarp prst="textNoShape">
              <a:avLst/>
            </a:prstTxWarp>
          </a:bodyPr>
          <a:lstStyle>
            <a:lvl1pPr algn="r" defTabSz="940623" eaLnBrk="1" hangingPunct="1">
              <a:defRPr sz="1200">
                <a:latin typeface="Times New Roman" pitchFamily="18" charset="0"/>
              </a:defRPr>
            </a:lvl1pPr>
          </a:lstStyle>
          <a:p>
            <a:fld id="{431487DF-E120-4F5B-834E-40EF723C7E81}" type="slidenum">
              <a:rPr lang="en-US"/>
              <a:pPr/>
              <a:t>‹#›</a:t>
            </a:fld>
            <a:endParaRPr lang="en-US" dirty="0"/>
          </a:p>
        </p:txBody>
      </p:sp>
    </p:spTree>
    <p:extLst>
      <p:ext uri="{BB962C8B-B14F-4D97-AF65-F5344CB8AC3E}">
        <p14:creationId xmlns:p14="http://schemas.microsoft.com/office/powerpoint/2010/main" val="1203134123"/>
      </p:ext>
    </p:extLst>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dirty="0"/>
              <a:t>July 9, 2012</a:t>
            </a:r>
          </a:p>
        </p:txBody>
      </p:sp>
      <p:sp>
        <p:nvSpPr>
          <p:cNvPr id="6" name="Rectangle 6"/>
          <p:cNvSpPr>
            <a:spLocks noGrp="1" noChangeArrowheads="1"/>
          </p:cNvSpPr>
          <p:nvPr>
            <p:ph type="ftr" sz="quarter" idx="4"/>
          </p:nvPr>
        </p:nvSpPr>
        <p:spPr>
          <a:ln/>
        </p:spPr>
        <p:txBody>
          <a:bodyPr/>
          <a:lstStyle/>
          <a:p>
            <a:r>
              <a:rPr lang="en-US" dirty="0"/>
              <a:t>DOELAP Assessor Training</a:t>
            </a:r>
          </a:p>
        </p:txBody>
      </p:sp>
      <p:sp>
        <p:nvSpPr>
          <p:cNvPr id="7" name="Rectangle 7"/>
          <p:cNvSpPr>
            <a:spLocks noGrp="1" noChangeArrowheads="1"/>
          </p:cNvSpPr>
          <p:nvPr>
            <p:ph type="sldNum" sz="quarter" idx="5"/>
          </p:nvPr>
        </p:nvSpPr>
        <p:spPr>
          <a:ln/>
        </p:spPr>
        <p:txBody>
          <a:bodyPr/>
          <a:lstStyle/>
          <a:p>
            <a:fld id="{8B6107BE-B616-4391-B23A-B59105665D32}" type="slidenum">
              <a:rPr lang="en-US"/>
              <a:pPr/>
              <a:t>1</a:t>
            </a:fld>
            <a:endParaRPr lang="en-US" dirty="0"/>
          </a:p>
        </p:txBody>
      </p:sp>
      <p:sp>
        <p:nvSpPr>
          <p:cNvPr id="6146" name="Rectangle 2"/>
          <p:cNvSpPr>
            <a:spLocks noGrp="1" noRot="1" noChangeAspect="1" noChangeArrowheads="1" noTextEdit="1"/>
          </p:cNvSpPr>
          <p:nvPr>
            <p:ph type="sldImg"/>
          </p:nvPr>
        </p:nvSpPr>
        <p:spPr>
          <a:xfrm>
            <a:off x="1184275" y="698500"/>
            <a:ext cx="4645025" cy="3484563"/>
          </a:xfrm>
          <a:ln/>
        </p:spPr>
      </p:sp>
      <p:sp>
        <p:nvSpPr>
          <p:cNvPr id="6147"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135170" name="Group 2"/>
          <p:cNvGrpSpPr>
            <a:grpSpLocks/>
          </p:cNvGrpSpPr>
          <p:nvPr/>
        </p:nvGrpSpPr>
        <p:grpSpPr bwMode="auto">
          <a:xfrm>
            <a:off x="0" y="0"/>
            <a:ext cx="9144000" cy="6858000"/>
            <a:chOff x="0" y="0"/>
            <a:chExt cx="5760" cy="4320"/>
          </a:xfrm>
        </p:grpSpPr>
        <p:sp>
          <p:nvSpPr>
            <p:cNvPr id="135171"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endParaRPr lang="en-US" sz="2400" dirty="0">
                <a:latin typeface="Times New Roman" pitchFamily="18" charset="0"/>
              </a:endParaRPr>
            </a:p>
          </p:txBody>
        </p:sp>
        <p:sp>
          <p:nvSpPr>
            <p:cNvPr id="135172"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eaLnBrk="1" hangingPunct="1"/>
              <a:endParaRPr lang="en-US" sz="2400" dirty="0">
                <a:latin typeface="Times New Roman" pitchFamily="18" charset="0"/>
              </a:endParaRPr>
            </a:p>
          </p:txBody>
        </p:sp>
        <p:grpSp>
          <p:nvGrpSpPr>
            <p:cNvPr id="135173" name="Group 5"/>
            <p:cNvGrpSpPr>
              <a:grpSpLocks/>
            </p:cNvGrpSpPr>
            <p:nvPr/>
          </p:nvGrpSpPr>
          <p:grpSpPr bwMode="auto">
            <a:xfrm>
              <a:off x="0" y="672"/>
              <a:ext cx="1806" cy="1989"/>
              <a:chOff x="0" y="672"/>
              <a:chExt cx="1806" cy="1989"/>
            </a:xfrm>
          </p:grpSpPr>
          <p:sp>
            <p:nvSpPr>
              <p:cNvPr id="135174"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eaLnBrk="1" hangingPunct="1"/>
                <a:endParaRPr lang="en-US" sz="2400" dirty="0">
                  <a:latin typeface="Times New Roman" pitchFamily="18" charset="0"/>
                </a:endParaRPr>
              </a:p>
            </p:txBody>
          </p:sp>
          <p:sp>
            <p:nvSpPr>
              <p:cNvPr id="135175"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eaLnBrk="1" hangingPunct="1"/>
                <a:endParaRPr lang="en-US" sz="2400" dirty="0">
                  <a:latin typeface="Times New Roman" pitchFamily="18" charset="0"/>
                </a:endParaRPr>
              </a:p>
            </p:txBody>
          </p:sp>
          <p:sp>
            <p:nvSpPr>
              <p:cNvPr id="135176"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eaLnBrk="1" hangingPunct="1"/>
                <a:endParaRPr lang="en-US" sz="2400" dirty="0">
                  <a:latin typeface="Times New Roman" pitchFamily="18" charset="0"/>
                </a:endParaRPr>
              </a:p>
            </p:txBody>
          </p:sp>
          <p:sp>
            <p:nvSpPr>
              <p:cNvPr id="135177"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eaLnBrk="1" hangingPunct="1"/>
                <a:endParaRPr lang="en-US" sz="2400" dirty="0">
                  <a:latin typeface="Times New Roman" pitchFamily="18" charset="0"/>
                </a:endParaRPr>
              </a:p>
            </p:txBody>
          </p:sp>
          <p:sp>
            <p:nvSpPr>
              <p:cNvPr id="135178"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eaLnBrk="1" hangingPunct="1"/>
                <a:endParaRPr lang="en-US" sz="2400" dirty="0">
                  <a:latin typeface="Times New Roman" pitchFamily="18" charset="0"/>
                </a:endParaRPr>
              </a:p>
            </p:txBody>
          </p:sp>
          <p:sp>
            <p:nvSpPr>
              <p:cNvPr id="135179"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eaLnBrk="1" hangingPunct="1"/>
                <a:endParaRPr lang="en-US" sz="2400" dirty="0">
                  <a:latin typeface="Times New Roman" pitchFamily="18" charset="0"/>
                </a:endParaRPr>
              </a:p>
            </p:txBody>
          </p:sp>
          <p:sp>
            <p:nvSpPr>
              <p:cNvPr id="135180"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eaLnBrk="1" hangingPunct="1"/>
                <a:endParaRPr lang="en-US" sz="2400" dirty="0">
                  <a:latin typeface="Times New Roman" pitchFamily="18" charset="0"/>
                </a:endParaRPr>
              </a:p>
            </p:txBody>
          </p:sp>
          <p:sp>
            <p:nvSpPr>
              <p:cNvPr id="135181"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eaLnBrk="1" hangingPunct="1"/>
                <a:endParaRPr lang="en-US" sz="2400" dirty="0">
                  <a:latin typeface="Times New Roman" pitchFamily="18" charset="0"/>
                </a:endParaRPr>
              </a:p>
            </p:txBody>
          </p:sp>
          <p:sp>
            <p:nvSpPr>
              <p:cNvPr id="135182"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eaLnBrk="1" hangingPunct="1"/>
                <a:endParaRPr lang="en-US" sz="2400" dirty="0">
                  <a:latin typeface="Times New Roman" pitchFamily="18" charset="0"/>
                </a:endParaRPr>
              </a:p>
            </p:txBody>
          </p:sp>
          <p:sp>
            <p:nvSpPr>
              <p:cNvPr id="135183"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eaLnBrk="1" hangingPunct="1"/>
                <a:endParaRPr lang="en-US" sz="2400" dirty="0">
                  <a:latin typeface="Times New Roman" pitchFamily="18" charset="0"/>
                </a:endParaRPr>
              </a:p>
            </p:txBody>
          </p:sp>
        </p:grpSp>
      </p:grpSp>
      <p:sp>
        <p:nvSpPr>
          <p:cNvPr id="135184" name="Rectangle 16"/>
          <p:cNvSpPr>
            <a:spLocks noGrp="1" noChangeArrowheads="1"/>
          </p:cNvSpPr>
          <p:nvPr>
            <p:ph type="dt" sz="half" idx="2"/>
          </p:nvPr>
        </p:nvSpPr>
        <p:spPr>
          <a:xfrm>
            <a:off x="457200" y="6248400"/>
            <a:ext cx="2133600" cy="457200"/>
          </a:xfrm>
        </p:spPr>
        <p:txBody>
          <a:bodyPr/>
          <a:lstStyle>
            <a:lvl1pPr>
              <a:defRPr/>
            </a:lvl1pPr>
          </a:lstStyle>
          <a:p>
            <a:r>
              <a:rPr lang="en-US" dirty="0"/>
              <a:t>July 9, 2012</a:t>
            </a:r>
          </a:p>
        </p:txBody>
      </p:sp>
      <p:sp>
        <p:nvSpPr>
          <p:cNvPr id="135185" name="Rectangle 17"/>
          <p:cNvSpPr>
            <a:spLocks noGrp="1" noChangeArrowheads="1"/>
          </p:cNvSpPr>
          <p:nvPr>
            <p:ph type="ftr" sz="quarter" idx="3"/>
          </p:nvPr>
        </p:nvSpPr>
        <p:spPr>
          <a:xfrm>
            <a:off x="2819400" y="6248400"/>
            <a:ext cx="3505200" cy="457200"/>
          </a:xfrm>
        </p:spPr>
        <p:txBody>
          <a:bodyPr/>
          <a:lstStyle>
            <a:lvl1pPr>
              <a:defRPr/>
            </a:lvl1pPr>
          </a:lstStyle>
          <a:p>
            <a:r>
              <a:rPr lang="en-US" dirty="0"/>
              <a:t>DOELAP Assessor Training</a:t>
            </a:r>
          </a:p>
        </p:txBody>
      </p:sp>
      <p:sp>
        <p:nvSpPr>
          <p:cNvPr id="135186" name="Rectangle 18"/>
          <p:cNvSpPr>
            <a:spLocks noGrp="1" noChangeArrowheads="1"/>
          </p:cNvSpPr>
          <p:nvPr>
            <p:ph type="sldNum" sz="quarter" idx="4"/>
          </p:nvPr>
        </p:nvSpPr>
        <p:spPr/>
        <p:txBody>
          <a:bodyPr/>
          <a:lstStyle>
            <a:lvl1pPr>
              <a:defRPr/>
            </a:lvl1pPr>
          </a:lstStyle>
          <a:p>
            <a:fld id="{671C2648-957E-4618-8DC8-C5B17B767F35}" type="slidenum">
              <a:rPr lang="en-US"/>
              <a:pPr/>
              <a:t>‹#›</a:t>
            </a:fld>
            <a:endParaRPr lang="en-US" dirty="0"/>
          </a:p>
        </p:txBody>
      </p:sp>
      <p:sp>
        <p:nvSpPr>
          <p:cNvPr id="135187"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135188"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1000"/>
                                  </p:stCondLst>
                                  <p:childTnLst>
                                    <p:animEffect transition="out" filter="fade">
                                      <p:cBhvr>
                                        <p:cTn id="6" dur="3000" tmFilter="0, 0; .2, .5; .8, .5; 1, 0"/>
                                        <p:tgtEl>
                                          <p:spTgt spid="135185"/>
                                        </p:tgtEl>
                                      </p:cBhvr>
                                    </p:animEffect>
                                    <p:animScale>
                                      <p:cBhvr>
                                        <p:cTn id="7" dur="1500" autoRev="1" fill="hold"/>
                                        <p:tgtEl>
                                          <p:spTgt spid="13518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85"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US" dirty="0"/>
              <a:t>DOELAP Assessor Training</a:t>
            </a:r>
          </a:p>
        </p:txBody>
      </p:sp>
      <p:sp>
        <p:nvSpPr>
          <p:cNvPr id="5" name="Slide Number Placeholder 4"/>
          <p:cNvSpPr>
            <a:spLocks noGrp="1"/>
          </p:cNvSpPr>
          <p:nvPr>
            <p:ph type="sldNum" sz="quarter" idx="11"/>
          </p:nvPr>
        </p:nvSpPr>
        <p:spPr/>
        <p:txBody>
          <a:bodyPr/>
          <a:lstStyle>
            <a:lvl1pPr>
              <a:defRPr/>
            </a:lvl1pPr>
          </a:lstStyle>
          <a:p>
            <a:fld id="{CC7E48CF-CA96-4E4E-B4F3-62A6C7602F11}" type="slidenum">
              <a:rPr lang="en-US"/>
              <a:pPr/>
              <a:t>‹#›</a:t>
            </a:fld>
            <a:endParaRPr lang="en-US" dirty="0"/>
          </a:p>
        </p:txBody>
      </p:sp>
      <p:sp>
        <p:nvSpPr>
          <p:cNvPr id="6" name="Date Placeholder 5"/>
          <p:cNvSpPr>
            <a:spLocks noGrp="1"/>
          </p:cNvSpPr>
          <p:nvPr>
            <p:ph type="dt" sz="half" idx="12"/>
          </p:nvPr>
        </p:nvSpPr>
        <p:spPr/>
        <p:txBody>
          <a:bodyPr/>
          <a:lstStyle>
            <a:lvl1pPr>
              <a:defRPr/>
            </a:lvl1pPr>
          </a:lstStyle>
          <a:p>
            <a:r>
              <a:rPr lang="en-US" dirty="0"/>
              <a:t>July 9, 2012</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US" dirty="0"/>
              <a:t>DOELAP Assessor Training</a:t>
            </a:r>
          </a:p>
        </p:txBody>
      </p:sp>
      <p:sp>
        <p:nvSpPr>
          <p:cNvPr id="5" name="Slide Number Placeholder 4"/>
          <p:cNvSpPr>
            <a:spLocks noGrp="1"/>
          </p:cNvSpPr>
          <p:nvPr>
            <p:ph type="sldNum" sz="quarter" idx="11"/>
          </p:nvPr>
        </p:nvSpPr>
        <p:spPr/>
        <p:txBody>
          <a:bodyPr/>
          <a:lstStyle>
            <a:lvl1pPr>
              <a:defRPr/>
            </a:lvl1pPr>
          </a:lstStyle>
          <a:p>
            <a:fld id="{3E55D8B4-FBFB-4695-957A-4CFCC89DA691}" type="slidenum">
              <a:rPr lang="en-US"/>
              <a:pPr/>
              <a:t>‹#›</a:t>
            </a:fld>
            <a:endParaRPr lang="en-US" dirty="0"/>
          </a:p>
        </p:txBody>
      </p:sp>
      <p:sp>
        <p:nvSpPr>
          <p:cNvPr id="6" name="Date Placeholder 5"/>
          <p:cNvSpPr>
            <a:spLocks noGrp="1"/>
          </p:cNvSpPr>
          <p:nvPr>
            <p:ph type="dt" sz="half" idx="12"/>
          </p:nvPr>
        </p:nvSpPr>
        <p:spPr/>
        <p:txBody>
          <a:bodyPr/>
          <a:lstStyle>
            <a:lvl1pPr>
              <a:defRPr/>
            </a:lvl1pPr>
          </a:lstStyle>
          <a:p>
            <a:r>
              <a:rPr lang="en-US" dirty="0"/>
              <a:t>July 9, 2012</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981200"/>
            <a:ext cx="4038600" cy="3886200"/>
          </a:xfrm>
        </p:spPr>
        <p:txBody>
          <a:bodyPr/>
          <a:lstStyle/>
          <a:p>
            <a:endParaRPr lang="en-US" dirty="0"/>
          </a:p>
        </p:txBody>
      </p:sp>
      <p:sp>
        <p:nvSpPr>
          <p:cNvPr id="5" name="Footer Placeholder 4"/>
          <p:cNvSpPr>
            <a:spLocks noGrp="1"/>
          </p:cNvSpPr>
          <p:nvPr>
            <p:ph type="ftr" sz="quarter" idx="10"/>
          </p:nvPr>
        </p:nvSpPr>
        <p:spPr>
          <a:xfrm>
            <a:off x="2743200" y="6248400"/>
            <a:ext cx="3657600" cy="457200"/>
          </a:xfrm>
        </p:spPr>
        <p:txBody>
          <a:bodyPr/>
          <a:lstStyle>
            <a:lvl1pPr>
              <a:defRPr/>
            </a:lvl1pPr>
          </a:lstStyle>
          <a:p>
            <a:r>
              <a:rPr lang="en-US" dirty="0"/>
              <a:t>DOELAP Assessor Training</a:t>
            </a:r>
          </a:p>
        </p:txBody>
      </p:sp>
      <p:sp>
        <p:nvSpPr>
          <p:cNvPr id="6" name="Slide Number Placeholder 5"/>
          <p:cNvSpPr>
            <a:spLocks noGrp="1"/>
          </p:cNvSpPr>
          <p:nvPr>
            <p:ph type="sldNum" sz="quarter" idx="11"/>
          </p:nvPr>
        </p:nvSpPr>
        <p:spPr>
          <a:xfrm>
            <a:off x="6553200" y="6248400"/>
            <a:ext cx="2133600" cy="457200"/>
          </a:xfrm>
        </p:spPr>
        <p:txBody>
          <a:bodyPr/>
          <a:lstStyle>
            <a:lvl1pPr>
              <a:defRPr/>
            </a:lvl1pPr>
          </a:lstStyle>
          <a:p>
            <a:fld id="{C84847A1-C1A4-4F8A-9B3A-34841C3E8EFA}" type="slidenum">
              <a:rPr lang="en-US"/>
              <a:pPr/>
              <a:t>‹#›</a:t>
            </a:fld>
            <a:endParaRPr lang="en-US" dirty="0"/>
          </a:p>
        </p:txBody>
      </p:sp>
      <p:sp>
        <p:nvSpPr>
          <p:cNvPr id="7" name="Date Placeholder 6"/>
          <p:cNvSpPr>
            <a:spLocks noGrp="1"/>
          </p:cNvSpPr>
          <p:nvPr>
            <p:ph type="dt" sz="half" idx="12"/>
          </p:nvPr>
        </p:nvSpPr>
        <p:spPr>
          <a:xfrm>
            <a:off x="457200" y="6245225"/>
            <a:ext cx="2133600" cy="476250"/>
          </a:xfrm>
        </p:spPr>
        <p:txBody>
          <a:bodyPr/>
          <a:lstStyle>
            <a:lvl1pPr>
              <a:defRPr/>
            </a:lvl1pPr>
          </a:lstStyle>
          <a:p>
            <a:r>
              <a:rPr lang="en-US" dirty="0"/>
              <a:t>July 9, 2012</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Media" preserve="1">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Media Placeholder 3"/>
          <p:cNvSpPr>
            <a:spLocks noGrp="1"/>
          </p:cNvSpPr>
          <p:nvPr>
            <p:ph type="media" sz="half" idx="2"/>
          </p:nvPr>
        </p:nvSpPr>
        <p:spPr>
          <a:xfrm>
            <a:off x="4648200" y="1981200"/>
            <a:ext cx="4038600" cy="3886200"/>
          </a:xfrm>
        </p:spPr>
        <p:txBody>
          <a:bodyPr/>
          <a:lstStyle/>
          <a:p>
            <a:endParaRPr lang="en-US" dirty="0"/>
          </a:p>
        </p:txBody>
      </p:sp>
      <p:sp>
        <p:nvSpPr>
          <p:cNvPr id="5" name="Footer Placeholder 4"/>
          <p:cNvSpPr>
            <a:spLocks noGrp="1"/>
          </p:cNvSpPr>
          <p:nvPr>
            <p:ph type="ftr" sz="quarter" idx="10"/>
          </p:nvPr>
        </p:nvSpPr>
        <p:spPr>
          <a:xfrm>
            <a:off x="2743200" y="6248400"/>
            <a:ext cx="3657600" cy="457200"/>
          </a:xfrm>
        </p:spPr>
        <p:txBody>
          <a:bodyPr/>
          <a:lstStyle>
            <a:lvl1pPr>
              <a:defRPr/>
            </a:lvl1pPr>
          </a:lstStyle>
          <a:p>
            <a:r>
              <a:rPr lang="en-US" dirty="0"/>
              <a:t>DOELAP Assessor Training</a:t>
            </a:r>
          </a:p>
        </p:txBody>
      </p:sp>
      <p:sp>
        <p:nvSpPr>
          <p:cNvPr id="6" name="Slide Number Placeholder 5"/>
          <p:cNvSpPr>
            <a:spLocks noGrp="1"/>
          </p:cNvSpPr>
          <p:nvPr>
            <p:ph type="sldNum" sz="quarter" idx="11"/>
          </p:nvPr>
        </p:nvSpPr>
        <p:spPr>
          <a:xfrm>
            <a:off x="6553200" y="6248400"/>
            <a:ext cx="2133600" cy="457200"/>
          </a:xfrm>
        </p:spPr>
        <p:txBody>
          <a:bodyPr/>
          <a:lstStyle>
            <a:lvl1pPr>
              <a:defRPr/>
            </a:lvl1pPr>
          </a:lstStyle>
          <a:p>
            <a:fld id="{84A2371F-7813-41C7-8042-49D8EFAE249B}" type="slidenum">
              <a:rPr lang="en-US"/>
              <a:pPr/>
              <a:t>‹#›</a:t>
            </a:fld>
            <a:endParaRPr lang="en-US" dirty="0"/>
          </a:p>
        </p:txBody>
      </p:sp>
      <p:sp>
        <p:nvSpPr>
          <p:cNvPr id="7" name="Date Placeholder 6"/>
          <p:cNvSpPr>
            <a:spLocks noGrp="1"/>
          </p:cNvSpPr>
          <p:nvPr>
            <p:ph type="dt" sz="half" idx="12"/>
          </p:nvPr>
        </p:nvSpPr>
        <p:spPr>
          <a:xfrm>
            <a:off x="457200" y="6245225"/>
            <a:ext cx="2133600" cy="476250"/>
          </a:xfrm>
        </p:spPr>
        <p:txBody>
          <a:bodyPr/>
          <a:lstStyle>
            <a:lvl1pPr>
              <a:defRPr/>
            </a:lvl1pPr>
          </a:lstStyle>
          <a:p>
            <a:r>
              <a:rPr lang="en-US" dirty="0"/>
              <a:t>July 9, 2012</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DOE-NE LOGO (Horizontal) A"/>
          <p:cNvPicPr>
            <a:picLocks noChangeAspect="1" noChangeArrowheads="1"/>
          </p:cNvPicPr>
          <p:nvPr/>
        </p:nvPicPr>
        <p:blipFill>
          <a:blip r:embed="rId2" cstate="print"/>
          <a:srcRect/>
          <a:stretch>
            <a:fillRect/>
          </a:stretch>
        </p:blipFill>
        <p:spPr bwMode="auto">
          <a:xfrm>
            <a:off x="209550" y="152400"/>
            <a:ext cx="8723313" cy="1371600"/>
          </a:xfrm>
          <a:prstGeom prst="rect">
            <a:avLst/>
          </a:prstGeom>
          <a:noFill/>
          <a:ln w="9525">
            <a:noFill/>
            <a:miter lim="800000"/>
            <a:headEnd/>
            <a:tailEnd/>
          </a:ln>
        </p:spPr>
      </p:pic>
      <p:sp>
        <p:nvSpPr>
          <p:cNvPr id="5" name="Line 5"/>
          <p:cNvSpPr>
            <a:spLocks noChangeShapeType="1"/>
          </p:cNvSpPr>
          <p:nvPr/>
        </p:nvSpPr>
        <p:spPr bwMode="auto">
          <a:xfrm>
            <a:off x="381000" y="1546225"/>
            <a:ext cx="8458200" cy="0"/>
          </a:xfrm>
          <a:prstGeom prst="line">
            <a:avLst/>
          </a:prstGeom>
          <a:noFill/>
          <a:ln w="38100">
            <a:solidFill>
              <a:srgbClr val="1B5527"/>
            </a:solidFill>
            <a:round/>
            <a:headEnd/>
            <a:tailEnd/>
          </a:ln>
          <a:effectLst/>
        </p:spPr>
        <p:txBody>
          <a:bodyPr/>
          <a:lstStyle/>
          <a:p>
            <a:pPr>
              <a:defRPr/>
            </a:pPr>
            <a:endParaRPr lang="en-US" dirty="0"/>
          </a:p>
        </p:txBody>
      </p:sp>
      <p:sp>
        <p:nvSpPr>
          <p:cNvPr id="6" name="Line 6"/>
          <p:cNvSpPr>
            <a:spLocks noChangeShapeType="1"/>
          </p:cNvSpPr>
          <p:nvPr/>
        </p:nvSpPr>
        <p:spPr bwMode="auto">
          <a:xfrm>
            <a:off x="533400" y="1600200"/>
            <a:ext cx="8458200" cy="0"/>
          </a:xfrm>
          <a:prstGeom prst="line">
            <a:avLst/>
          </a:prstGeom>
          <a:noFill/>
          <a:ln w="38100">
            <a:solidFill>
              <a:srgbClr val="E8BB00"/>
            </a:solidFill>
            <a:round/>
            <a:headEnd/>
            <a:tailEnd/>
          </a:ln>
          <a:effectLst/>
        </p:spPr>
        <p:txBody>
          <a:bodyPr/>
          <a:lstStyle/>
          <a:p>
            <a:pPr>
              <a:defRPr/>
            </a:pPr>
            <a:endParaRPr lang="en-US" dirty="0"/>
          </a:p>
        </p:txBody>
      </p:sp>
      <p:sp>
        <p:nvSpPr>
          <p:cNvPr id="6147" name="Rectangle 3"/>
          <p:cNvSpPr>
            <a:spLocks noGrp="1" noChangeArrowheads="1"/>
          </p:cNvSpPr>
          <p:nvPr>
            <p:ph type="ctrTitle"/>
          </p:nvPr>
        </p:nvSpPr>
        <p:spPr>
          <a:xfrm>
            <a:off x="685800" y="2130425"/>
            <a:ext cx="7772400" cy="1470025"/>
          </a:xfrm>
        </p:spPr>
        <p:txBody>
          <a:bodyPr/>
          <a:lstStyle>
            <a:lvl1pPr algn="ctr">
              <a:defRPr sz="2800" b="1">
                <a:latin typeface="Tahoma" pitchFamily="34" charset="0"/>
                <a:cs typeface="Tahoma" pitchFamily="34" charset="0"/>
              </a:defRPr>
            </a:lvl1pPr>
          </a:lstStyle>
          <a:p>
            <a:r>
              <a:rPr lang="en-US"/>
              <a:t>Click to edit Master title style</a:t>
            </a:r>
          </a:p>
        </p:txBody>
      </p:sp>
      <p:sp>
        <p:nvSpPr>
          <p:cNvPr id="6148" name="Rectangle 4"/>
          <p:cNvSpPr>
            <a:spLocks noGrp="1" noChangeArrowheads="1"/>
          </p:cNvSpPr>
          <p:nvPr>
            <p:ph type="subTitle" idx="1"/>
          </p:nvPr>
        </p:nvSpPr>
        <p:spPr>
          <a:xfrm>
            <a:off x="685800" y="4572000"/>
            <a:ext cx="7696200" cy="1752600"/>
          </a:xfrm>
        </p:spPr>
        <p:txBody>
          <a:bodyPr/>
          <a:lstStyle>
            <a:lvl1pPr marL="0" indent="0" algn="ctr">
              <a:spcAft>
                <a:spcPct val="0"/>
              </a:spcAft>
              <a:buFont typeface="Wingdings" pitchFamily="2" charset="2"/>
              <a:buNone/>
              <a:defRPr>
                <a:latin typeface="Tahoma" pitchFamily="34" charset="0"/>
                <a:cs typeface="Tahoma" pitchFamily="34" charset="0"/>
              </a:defRPr>
            </a:lvl1pPr>
          </a:lstStyle>
          <a:p>
            <a:r>
              <a:rPr lang="en-US"/>
              <a:t>Click to edit Master subtitle style</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ahoma" pitchFamily="34" charset="0"/>
                <a:cs typeface="Tahoma"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Tahoma" pitchFamily="34" charset="0"/>
                <a:cs typeface="Tahoma" pitchFamily="34" charset="0"/>
              </a:defRPr>
            </a:lvl1pPr>
            <a:lvl2pPr>
              <a:defRPr>
                <a:latin typeface="Tahoma" pitchFamily="34" charset="0"/>
                <a:cs typeface="Tahoma" pitchFamily="34" charset="0"/>
              </a:defRPr>
            </a:lvl2pPr>
            <a:lvl3pPr>
              <a:defRPr>
                <a:latin typeface="Tahoma" pitchFamily="34" charset="0"/>
                <a:cs typeface="Tahoma" pitchFamily="34" charset="0"/>
              </a:defRPr>
            </a:lvl3pPr>
            <a:lvl4pPr>
              <a:defRPr>
                <a:latin typeface="Tahoma" pitchFamily="34" charset="0"/>
                <a:cs typeface="Tahoma" pitchFamily="34" charset="0"/>
              </a:defRPr>
            </a:lvl4pPr>
            <a:lvl5pPr>
              <a:defRPr>
                <a:latin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7"/>
          <p:cNvSpPr>
            <a:spLocks noGrp="1" noChangeArrowheads="1"/>
          </p:cNvSpPr>
          <p:nvPr>
            <p:ph type="dt" sz="half" idx="10"/>
          </p:nvPr>
        </p:nvSpPr>
        <p:spPr>
          <a:ln/>
        </p:spPr>
        <p:txBody>
          <a:bodyPr/>
          <a:lstStyle>
            <a:lvl1pPr>
              <a:defRPr/>
            </a:lvl1pPr>
          </a:lstStyle>
          <a:p>
            <a:r>
              <a:rPr lang="en-US" dirty="0"/>
              <a:t>September 2012</a:t>
            </a:r>
          </a:p>
        </p:txBody>
      </p:sp>
      <p:sp>
        <p:nvSpPr>
          <p:cNvPr id="5" name="Rectangle 8"/>
          <p:cNvSpPr>
            <a:spLocks noGrp="1" noChangeArrowheads="1"/>
          </p:cNvSpPr>
          <p:nvPr>
            <p:ph type="ftr" sz="quarter" idx="11"/>
          </p:nvPr>
        </p:nvSpPr>
        <p:spPr>
          <a:ln/>
        </p:spPr>
        <p:txBody>
          <a:bodyPr/>
          <a:lstStyle>
            <a:lvl1pPr>
              <a:defRPr/>
            </a:lvl1pPr>
          </a:lstStyle>
          <a:p>
            <a:r>
              <a:rPr lang="en-US" dirty="0"/>
              <a:t>DOELAP Assessor Training</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600" b="1" cap="all">
                <a:latin typeface="Tahoma" pitchFamily="34" charset="0"/>
                <a:cs typeface="Tahoma"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Tahoma" pitchFamily="34" charset="0"/>
                <a:cs typeface="Tahoma"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7"/>
          <p:cNvSpPr>
            <a:spLocks noGrp="1" noChangeArrowheads="1"/>
          </p:cNvSpPr>
          <p:nvPr>
            <p:ph type="dt" sz="half" idx="10"/>
          </p:nvPr>
        </p:nvSpPr>
        <p:spPr>
          <a:ln/>
        </p:spPr>
        <p:txBody>
          <a:bodyPr/>
          <a:lstStyle>
            <a:lvl1pPr>
              <a:defRPr/>
            </a:lvl1pPr>
          </a:lstStyle>
          <a:p>
            <a:r>
              <a:rPr lang="en-US" dirty="0"/>
              <a:t>September 2012</a:t>
            </a:r>
          </a:p>
        </p:txBody>
      </p:sp>
      <p:sp>
        <p:nvSpPr>
          <p:cNvPr id="5" name="Rectangle 8"/>
          <p:cNvSpPr>
            <a:spLocks noGrp="1" noChangeArrowheads="1"/>
          </p:cNvSpPr>
          <p:nvPr>
            <p:ph type="ftr" sz="quarter" idx="11"/>
          </p:nvPr>
        </p:nvSpPr>
        <p:spPr>
          <a:ln/>
        </p:spPr>
        <p:txBody>
          <a:bodyPr/>
          <a:lstStyle>
            <a:lvl1pPr>
              <a:defRPr/>
            </a:lvl1pPr>
          </a:lstStyle>
          <a:p>
            <a:r>
              <a:rPr lang="en-US" dirty="0"/>
              <a:t>DOELAP Assessor Training</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ahoma" pitchFamily="34" charset="0"/>
                <a:cs typeface="Tahoma" pitchFamily="34" charset="0"/>
              </a:defRPr>
            </a:lvl1pPr>
          </a:lstStyle>
          <a:p>
            <a:r>
              <a:rPr lang="en-US"/>
              <a:t>Click to edit Master title style</a:t>
            </a:r>
          </a:p>
        </p:txBody>
      </p:sp>
      <p:sp>
        <p:nvSpPr>
          <p:cNvPr id="3" name="Content Placeholder 2"/>
          <p:cNvSpPr>
            <a:spLocks noGrp="1"/>
          </p:cNvSpPr>
          <p:nvPr>
            <p:ph sz="half" idx="1"/>
          </p:nvPr>
        </p:nvSpPr>
        <p:spPr>
          <a:xfrm>
            <a:off x="457200" y="1676400"/>
            <a:ext cx="4038600" cy="4724400"/>
          </a:xfrm>
        </p:spPr>
        <p:txBody>
          <a:bodyPr/>
          <a:lstStyle>
            <a:lvl1pPr>
              <a:defRPr sz="2800">
                <a:latin typeface="Tahoma" pitchFamily="34" charset="0"/>
                <a:cs typeface="Tahoma" pitchFamily="34" charset="0"/>
              </a:defRPr>
            </a:lvl1pPr>
            <a:lvl2pPr>
              <a:defRPr sz="2400">
                <a:latin typeface="Tahoma" pitchFamily="34" charset="0"/>
                <a:cs typeface="Tahoma" pitchFamily="34" charset="0"/>
              </a:defRPr>
            </a:lvl2pPr>
            <a:lvl3pPr>
              <a:defRPr sz="2000">
                <a:latin typeface="Tahoma" pitchFamily="34" charset="0"/>
                <a:cs typeface="Tahoma" pitchFamily="34" charset="0"/>
              </a:defRPr>
            </a:lvl3pPr>
            <a:lvl4pPr>
              <a:defRPr sz="1800">
                <a:latin typeface="Tahoma" pitchFamily="34" charset="0"/>
                <a:cs typeface="Tahoma" pitchFamily="34" charset="0"/>
              </a:defRPr>
            </a:lvl4pPr>
            <a:lvl5pPr>
              <a:defRPr sz="1800">
                <a:latin typeface="Tahoma" pitchFamily="34" charset="0"/>
                <a:cs typeface="Tahoma"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6400"/>
            <a:ext cx="4038600" cy="4724400"/>
          </a:xfrm>
        </p:spPr>
        <p:txBody>
          <a:bodyPr/>
          <a:lstStyle>
            <a:lvl1pPr>
              <a:defRPr sz="2800">
                <a:latin typeface="Tahoma" pitchFamily="34" charset="0"/>
                <a:cs typeface="Tahoma" pitchFamily="34" charset="0"/>
              </a:defRPr>
            </a:lvl1pPr>
            <a:lvl2pPr>
              <a:defRPr sz="2400">
                <a:latin typeface="Tahoma" pitchFamily="34" charset="0"/>
                <a:cs typeface="Tahoma" pitchFamily="34" charset="0"/>
              </a:defRPr>
            </a:lvl2pPr>
            <a:lvl3pPr>
              <a:defRPr sz="2000">
                <a:latin typeface="Tahoma" pitchFamily="34" charset="0"/>
                <a:cs typeface="Tahoma" pitchFamily="34" charset="0"/>
              </a:defRPr>
            </a:lvl3pPr>
            <a:lvl4pPr>
              <a:defRPr sz="1800">
                <a:latin typeface="Tahoma" pitchFamily="34" charset="0"/>
                <a:cs typeface="Tahoma" pitchFamily="34" charset="0"/>
              </a:defRPr>
            </a:lvl4pPr>
            <a:lvl5pPr>
              <a:defRPr sz="1800">
                <a:latin typeface="Tahoma" pitchFamily="34" charset="0"/>
                <a:cs typeface="Tahoma"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7"/>
          <p:cNvSpPr>
            <a:spLocks noGrp="1" noChangeArrowheads="1"/>
          </p:cNvSpPr>
          <p:nvPr>
            <p:ph type="dt" sz="half" idx="10"/>
          </p:nvPr>
        </p:nvSpPr>
        <p:spPr>
          <a:ln/>
        </p:spPr>
        <p:txBody>
          <a:bodyPr/>
          <a:lstStyle>
            <a:lvl1pPr>
              <a:defRPr/>
            </a:lvl1pPr>
          </a:lstStyle>
          <a:p>
            <a:r>
              <a:rPr lang="en-US" dirty="0"/>
              <a:t>September 2012</a:t>
            </a:r>
          </a:p>
        </p:txBody>
      </p:sp>
      <p:sp>
        <p:nvSpPr>
          <p:cNvPr id="6" name="Rectangle 8"/>
          <p:cNvSpPr>
            <a:spLocks noGrp="1" noChangeArrowheads="1"/>
          </p:cNvSpPr>
          <p:nvPr>
            <p:ph type="ftr" sz="quarter" idx="11"/>
          </p:nvPr>
        </p:nvSpPr>
        <p:spPr>
          <a:ln/>
        </p:spPr>
        <p:txBody>
          <a:bodyPr/>
          <a:lstStyle>
            <a:lvl1pPr>
              <a:defRPr/>
            </a:lvl1pPr>
          </a:lstStyle>
          <a:p>
            <a:r>
              <a:rPr lang="en-US" dirty="0"/>
              <a:t>DOELAP Assessor Training</a:t>
            </a:r>
          </a:p>
          <a:p>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274638"/>
            <a:ext cx="5791200" cy="1143000"/>
          </a:xfrm>
        </p:spPr>
        <p:txBody>
          <a:bodyPr/>
          <a:lstStyle>
            <a:lvl1pPr>
              <a:defRPr>
                <a:latin typeface="Tahoma" pitchFamily="34" charset="0"/>
                <a:cs typeface="Tahoma"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0">
                <a:latin typeface="Tahoma" pitchFamily="34" charset="0"/>
                <a:cs typeface="Tahom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600">
                <a:latin typeface="Tahoma" pitchFamily="34" charset="0"/>
                <a:cs typeface="Tahoma"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0">
                <a:latin typeface="Tahoma" pitchFamily="34" charset="0"/>
                <a:cs typeface="Tahom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Tahoma" pitchFamily="34" charset="0"/>
                <a:cs typeface="Tahoma" pitchFamily="34" charset="0"/>
              </a:defRPr>
            </a:lvl1pPr>
            <a:lvl2pPr>
              <a:defRPr sz="2000">
                <a:latin typeface="Tahoma" pitchFamily="34" charset="0"/>
                <a:cs typeface="Tahoma" pitchFamily="34" charset="0"/>
              </a:defRPr>
            </a:lvl2pPr>
            <a:lvl3pPr>
              <a:defRPr sz="1800">
                <a:latin typeface="Tahoma" pitchFamily="34" charset="0"/>
                <a:cs typeface="Tahoma" pitchFamily="34" charset="0"/>
              </a:defRPr>
            </a:lvl3pPr>
            <a:lvl4pPr>
              <a:defRPr sz="1600">
                <a:latin typeface="Tahoma" pitchFamily="34" charset="0"/>
                <a:cs typeface="Tahoma" pitchFamily="34" charset="0"/>
              </a:defRPr>
            </a:lvl4pPr>
            <a:lvl5pPr>
              <a:defRPr sz="1600">
                <a:latin typeface="Tahoma" pitchFamily="34" charset="0"/>
                <a:cs typeface="Tahoma"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7"/>
          <p:cNvSpPr>
            <a:spLocks noGrp="1" noChangeArrowheads="1"/>
          </p:cNvSpPr>
          <p:nvPr>
            <p:ph type="dt" sz="half" idx="10"/>
          </p:nvPr>
        </p:nvSpPr>
        <p:spPr>
          <a:ln/>
        </p:spPr>
        <p:txBody>
          <a:bodyPr/>
          <a:lstStyle>
            <a:lvl1pPr>
              <a:defRPr/>
            </a:lvl1pPr>
          </a:lstStyle>
          <a:p>
            <a:r>
              <a:rPr lang="en-US" dirty="0"/>
              <a:t>September 2012</a:t>
            </a:r>
          </a:p>
        </p:txBody>
      </p:sp>
      <p:sp>
        <p:nvSpPr>
          <p:cNvPr id="8" name="Rectangle 8"/>
          <p:cNvSpPr>
            <a:spLocks noGrp="1" noChangeArrowheads="1"/>
          </p:cNvSpPr>
          <p:nvPr>
            <p:ph type="ftr" sz="quarter" idx="11"/>
          </p:nvPr>
        </p:nvSpPr>
        <p:spPr>
          <a:ln/>
        </p:spPr>
        <p:txBody>
          <a:bodyPr/>
          <a:lstStyle>
            <a:lvl1pPr>
              <a:defRPr/>
            </a:lvl1pPr>
          </a:lstStyle>
          <a:p>
            <a:r>
              <a:rPr lang="en-US" dirty="0"/>
              <a:t>DOELAP Assessor Training</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ahoma" pitchFamily="34" charset="0"/>
                <a:cs typeface="Tahoma" pitchFamily="34" charset="0"/>
              </a:defRPr>
            </a:lvl1pPr>
          </a:lstStyle>
          <a:p>
            <a:r>
              <a:rPr lang="en-US"/>
              <a:t>Click to edit Master title style</a:t>
            </a:r>
          </a:p>
        </p:txBody>
      </p:sp>
      <p:sp>
        <p:nvSpPr>
          <p:cNvPr id="3" name="Rectangle 7"/>
          <p:cNvSpPr>
            <a:spLocks noGrp="1" noChangeArrowheads="1"/>
          </p:cNvSpPr>
          <p:nvPr>
            <p:ph type="dt" sz="half" idx="10"/>
          </p:nvPr>
        </p:nvSpPr>
        <p:spPr>
          <a:xfrm>
            <a:off x="381000" y="6610350"/>
            <a:ext cx="2133600" cy="247650"/>
          </a:xfrm>
          <a:ln/>
        </p:spPr>
        <p:txBody>
          <a:bodyPr/>
          <a:lstStyle>
            <a:lvl1pPr>
              <a:defRPr/>
            </a:lvl1pPr>
          </a:lstStyle>
          <a:p>
            <a:r>
              <a:rPr lang="en-US" dirty="0"/>
              <a:t>September 2012</a:t>
            </a:r>
          </a:p>
        </p:txBody>
      </p:sp>
      <p:sp>
        <p:nvSpPr>
          <p:cNvPr id="4" name="Rectangle 8"/>
          <p:cNvSpPr>
            <a:spLocks noGrp="1" noChangeArrowheads="1"/>
          </p:cNvSpPr>
          <p:nvPr>
            <p:ph type="ftr" sz="quarter" idx="11"/>
          </p:nvPr>
        </p:nvSpPr>
        <p:spPr>
          <a:ln/>
        </p:spPr>
        <p:txBody>
          <a:bodyPr/>
          <a:lstStyle>
            <a:lvl1pPr>
              <a:defRPr/>
            </a:lvl1pPr>
          </a:lstStyle>
          <a:p>
            <a:r>
              <a:rPr lang="en-US" dirty="0"/>
              <a:t>DOELAP Assessor Training</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en-US" dirty="0"/>
              <a:t>DOELAP Assessor Training</a:t>
            </a:r>
          </a:p>
        </p:txBody>
      </p:sp>
      <p:sp>
        <p:nvSpPr>
          <p:cNvPr id="5" name="Slide Number Placeholder 4"/>
          <p:cNvSpPr>
            <a:spLocks noGrp="1"/>
          </p:cNvSpPr>
          <p:nvPr>
            <p:ph type="sldNum" sz="quarter" idx="11"/>
          </p:nvPr>
        </p:nvSpPr>
        <p:spPr/>
        <p:txBody>
          <a:bodyPr/>
          <a:lstStyle>
            <a:lvl1pPr>
              <a:defRPr/>
            </a:lvl1pPr>
          </a:lstStyle>
          <a:p>
            <a:fld id="{F502BAB8-3E99-460F-9EB5-97432F9EA5E1}" type="slidenum">
              <a:rPr lang="en-US"/>
              <a:pPr/>
              <a:t>‹#›</a:t>
            </a:fld>
            <a:endParaRPr lang="en-US" dirty="0"/>
          </a:p>
        </p:txBody>
      </p:sp>
      <p:sp>
        <p:nvSpPr>
          <p:cNvPr id="6" name="Date Placeholder 5"/>
          <p:cNvSpPr>
            <a:spLocks noGrp="1"/>
          </p:cNvSpPr>
          <p:nvPr>
            <p:ph type="dt" sz="half" idx="12"/>
          </p:nvPr>
        </p:nvSpPr>
        <p:spPr/>
        <p:txBody>
          <a:bodyPr/>
          <a:lstStyle>
            <a:lvl1pPr>
              <a:defRPr/>
            </a:lvl1pPr>
          </a:lstStyle>
          <a:p>
            <a:r>
              <a:rPr lang="en-US" dirty="0"/>
              <a:t>July 9, 2012</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r>
              <a:rPr lang="en-US" dirty="0"/>
              <a:t>September 2012</a:t>
            </a:r>
          </a:p>
        </p:txBody>
      </p:sp>
      <p:sp>
        <p:nvSpPr>
          <p:cNvPr id="3" name="Rectangle 8"/>
          <p:cNvSpPr>
            <a:spLocks noGrp="1" noChangeArrowheads="1"/>
          </p:cNvSpPr>
          <p:nvPr>
            <p:ph type="ftr" sz="quarter" idx="11"/>
          </p:nvPr>
        </p:nvSpPr>
        <p:spPr>
          <a:ln/>
        </p:spPr>
        <p:txBody>
          <a:bodyPr/>
          <a:lstStyle>
            <a:lvl1pPr>
              <a:defRPr/>
            </a:lvl1pPr>
          </a:lstStyle>
          <a:p>
            <a:r>
              <a:rPr lang="en-US" dirty="0"/>
              <a:t>DOELAP Assessor Training</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Tahoma" pitchFamily="34" charset="0"/>
                <a:cs typeface="Tahoma" pitchFamily="34" charset="0"/>
              </a:defRPr>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atin typeface="Tahoma" pitchFamily="34" charset="0"/>
                <a:cs typeface="Tahoma" pitchFamily="34" charset="0"/>
              </a:defRPr>
            </a:lvl1pPr>
            <a:lvl2pPr>
              <a:defRPr sz="2800">
                <a:latin typeface="Tahoma" pitchFamily="34" charset="0"/>
                <a:cs typeface="Tahoma" pitchFamily="34" charset="0"/>
              </a:defRPr>
            </a:lvl2pPr>
            <a:lvl3pPr>
              <a:defRPr sz="2400">
                <a:latin typeface="Tahoma" pitchFamily="34" charset="0"/>
                <a:cs typeface="Tahoma" pitchFamily="34" charset="0"/>
              </a:defRPr>
            </a:lvl3pPr>
            <a:lvl4pPr>
              <a:defRPr sz="2000">
                <a:latin typeface="Tahoma" pitchFamily="34" charset="0"/>
                <a:cs typeface="Tahoma" pitchFamily="34" charset="0"/>
              </a:defRPr>
            </a:lvl4pPr>
            <a:lvl5pPr>
              <a:defRPr sz="2000">
                <a:latin typeface="Tahoma" pitchFamily="34" charset="0"/>
                <a:cs typeface="Tahoma"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p:cNvSpPr>
            <a:spLocks noGrp="1" noChangeArrowheads="1"/>
          </p:cNvSpPr>
          <p:nvPr>
            <p:ph type="dt" sz="half" idx="10"/>
          </p:nvPr>
        </p:nvSpPr>
        <p:spPr>
          <a:ln/>
        </p:spPr>
        <p:txBody>
          <a:bodyPr/>
          <a:lstStyle>
            <a:lvl1pPr>
              <a:defRPr/>
            </a:lvl1pPr>
          </a:lstStyle>
          <a:p>
            <a:r>
              <a:rPr lang="en-US" dirty="0"/>
              <a:t>September 2012</a:t>
            </a:r>
          </a:p>
        </p:txBody>
      </p:sp>
      <p:sp>
        <p:nvSpPr>
          <p:cNvPr id="6" name="Rectangle 8"/>
          <p:cNvSpPr>
            <a:spLocks noGrp="1" noChangeArrowheads="1"/>
          </p:cNvSpPr>
          <p:nvPr>
            <p:ph type="ftr" sz="quarter" idx="11"/>
          </p:nvPr>
        </p:nvSpPr>
        <p:spPr>
          <a:ln/>
        </p:spPr>
        <p:txBody>
          <a:bodyPr/>
          <a:lstStyle>
            <a:lvl1pPr>
              <a:defRPr/>
            </a:lvl1pPr>
          </a:lstStyle>
          <a:p>
            <a:r>
              <a:rPr lang="en-US" dirty="0"/>
              <a:t>DOELAP Assessor Training</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Tahoma" pitchFamily="34" charset="0"/>
                <a:cs typeface="Tahoma" pitchFamily="34" charset="0"/>
              </a:defRPr>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Tahoma" pitchFamily="34" charset="0"/>
                <a:cs typeface="Tahoma"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p:cNvSpPr>
            <a:spLocks noGrp="1" noChangeArrowheads="1"/>
          </p:cNvSpPr>
          <p:nvPr>
            <p:ph type="dt" sz="half" idx="10"/>
          </p:nvPr>
        </p:nvSpPr>
        <p:spPr>
          <a:ln/>
        </p:spPr>
        <p:txBody>
          <a:bodyPr/>
          <a:lstStyle>
            <a:lvl1pPr>
              <a:defRPr/>
            </a:lvl1pPr>
          </a:lstStyle>
          <a:p>
            <a:r>
              <a:rPr lang="en-US" dirty="0"/>
              <a:t>September 2012</a:t>
            </a:r>
          </a:p>
        </p:txBody>
      </p:sp>
      <p:sp>
        <p:nvSpPr>
          <p:cNvPr id="6" name="Rectangle 8"/>
          <p:cNvSpPr>
            <a:spLocks noGrp="1" noChangeArrowheads="1"/>
          </p:cNvSpPr>
          <p:nvPr>
            <p:ph type="ftr" sz="quarter" idx="11"/>
          </p:nvPr>
        </p:nvSpPr>
        <p:spPr>
          <a:ln/>
        </p:spPr>
        <p:txBody>
          <a:bodyPr/>
          <a:lstStyle>
            <a:lvl1pPr>
              <a:defRPr/>
            </a:lvl1pPr>
          </a:lstStyle>
          <a:p>
            <a:r>
              <a:rPr lang="en-US" dirty="0"/>
              <a:t>DOELAP Assessor Training</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ahoma" pitchFamily="34" charset="0"/>
                <a:cs typeface="Tahoma" pitchFamily="34" charset="0"/>
              </a:defRPr>
            </a:lvl1pPr>
          </a:lstStyle>
          <a:p>
            <a:r>
              <a:rPr lang="en-US"/>
              <a:t>Click to edit Master title style</a:t>
            </a:r>
          </a:p>
        </p:txBody>
      </p:sp>
      <p:sp>
        <p:nvSpPr>
          <p:cNvPr id="3" name="Vertical Text Placeholder 2"/>
          <p:cNvSpPr>
            <a:spLocks noGrp="1"/>
          </p:cNvSpPr>
          <p:nvPr>
            <p:ph type="body" orient="vert" idx="1"/>
          </p:nvPr>
        </p:nvSpPr>
        <p:spPr/>
        <p:txBody>
          <a:bodyPr vert="eaVert"/>
          <a:lstStyle>
            <a:lvl1pPr>
              <a:defRPr>
                <a:latin typeface="Tahoma" pitchFamily="34" charset="0"/>
                <a:cs typeface="Tahoma" pitchFamily="34" charset="0"/>
              </a:defRPr>
            </a:lvl1pPr>
            <a:lvl2pPr>
              <a:defRPr>
                <a:latin typeface="Tahoma" pitchFamily="34" charset="0"/>
                <a:cs typeface="Tahoma" pitchFamily="34" charset="0"/>
              </a:defRPr>
            </a:lvl2pPr>
            <a:lvl3pPr>
              <a:defRPr>
                <a:latin typeface="Tahoma" pitchFamily="34" charset="0"/>
                <a:cs typeface="Tahoma" pitchFamily="34" charset="0"/>
              </a:defRPr>
            </a:lvl3pPr>
            <a:lvl4pPr>
              <a:defRPr>
                <a:latin typeface="Tahoma" pitchFamily="34" charset="0"/>
                <a:cs typeface="Tahoma" pitchFamily="34" charset="0"/>
              </a:defRPr>
            </a:lvl4pPr>
            <a:lvl5pPr>
              <a:defRPr>
                <a:latin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dt" sz="half" idx="10"/>
          </p:nvPr>
        </p:nvSpPr>
        <p:spPr>
          <a:ln/>
        </p:spPr>
        <p:txBody>
          <a:bodyPr/>
          <a:lstStyle>
            <a:lvl1pPr>
              <a:defRPr/>
            </a:lvl1pPr>
          </a:lstStyle>
          <a:p>
            <a:r>
              <a:rPr lang="en-US" dirty="0"/>
              <a:t>September 2012</a:t>
            </a:r>
          </a:p>
        </p:txBody>
      </p:sp>
      <p:sp>
        <p:nvSpPr>
          <p:cNvPr id="5" name="Rectangle 8"/>
          <p:cNvSpPr>
            <a:spLocks noGrp="1" noChangeArrowheads="1"/>
          </p:cNvSpPr>
          <p:nvPr>
            <p:ph type="ftr" sz="quarter" idx="11"/>
          </p:nvPr>
        </p:nvSpPr>
        <p:spPr>
          <a:ln/>
        </p:spPr>
        <p:txBody>
          <a:bodyPr/>
          <a:lstStyle>
            <a:lvl1pPr>
              <a:defRPr/>
            </a:lvl1pPr>
          </a:lstStyle>
          <a:p>
            <a:r>
              <a:rPr lang="en-US" dirty="0"/>
              <a:t>DOELAP Assessor Training</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400"/>
            <a:ext cx="2057400" cy="6248400"/>
          </a:xfrm>
        </p:spPr>
        <p:txBody>
          <a:bodyPr vert="eaVert"/>
          <a:lstStyle>
            <a:lvl1pPr>
              <a:defRPr>
                <a:latin typeface="Tahoma" pitchFamily="34" charset="0"/>
                <a:cs typeface="Tahoma" pitchFamily="34" charset="0"/>
              </a:defRPr>
            </a:lvl1pPr>
          </a:lstStyle>
          <a:p>
            <a:r>
              <a:rPr lang="en-US"/>
              <a:t>Click to edit Master title style</a:t>
            </a:r>
          </a:p>
        </p:txBody>
      </p:sp>
      <p:sp>
        <p:nvSpPr>
          <p:cNvPr id="3" name="Vertical Text Placeholder 2"/>
          <p:cNvSpPr>
            <a:spLocks noGrp="1"/>
          </p:cNvSpPr>
          <p:nvPr>
            <p:ph type="body" orient="vert" idx="1"/>
          </p:nvPr>
        </p:nvSpPr>
        <p:spPr>
          <a:xfrm>
            <a:off x="457200" y="152400"/>
            <a:ext cx="6019800" cy="6248400"/>
          </a:xfrm>
        </p:spPr>
        <p:txBody>
          <a:bodyPr vert="eaVert"/>
          <a:lstStyle>
            <a:lvl1pPr>
              <a:defRPr>
                <a:latin typeface="Tahoma" pitchFamily="34" charset="0"/>
                <a:cs typeface="Tahoma" pitchFamily="34" charset="0"/>
              </a:defRPr>
            </a:lvl1pPr>
            <a:lvl2pPr>
              <a:defRPr>
                <a:latin typeface="Tahoma" pitchFamily="34" charset="0"/>
                <a:cs typeface="Tahoma" pitchFamily="34" charset="0"/>
              </a:defRPr>
            </a:lvl2pPr>
            <a:lvl3pPr>
              <a:defRPr>
                <a:latin typeface="Tahoma" pitchFamily="34" charset="0"/>
                <a:cs typeface="Tahoma" pitchFamily="34" charset="0"/>
              </a:defRPr>
            </a:lvl3pPr>
            <a:lvl4pPr>
              <a:defRPr>
                <a:latin typeface="Tahoma" pitchFamily="34" charset="0"/>
                <a:cs typeface="Tahoma" pitchFamily="34" charset="0"/>
              </a:defRPr>
            </a:lvl4pPr>
            <a:lvl5pPr>
              <a:defRPr>
                <a:latin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dt" sz="half" idx="10"/>
          </p:nvPr>
        </p:nvSpPr>
        <p:spPr>
          <a:ln/>
        </p:spPr>
        <p:txBody>
          <a:bodyPr/>
          <a:lstStyle>
            <a:lvl1pPr>
              <a:defRPr/>
            </a:lvl1pPr>
          </a:lstStyle>
          <a:p>
            <a:r>
              <a:rPr lang="en-US" dirty="0"/>
              <a:t>September 2012</a:t>
            </a:r>
          </a:p>
        </p:txBody>
      </p:sp>
      <p:sp>
        <p:nvSpPr>
          <p:cNvPr id="5" name="Rectangle 8"/>
          <p:cNvSpPr>
            <a:spLocks noGrp="1" noChangeArrowheads="1"/>
          </p:cNvSpPr>
          <p:nvPr>
            <p:ph type="ftr" sz="quarter" idx="11"/>
          </p:nvPr>
        </p:nvSpPr>
        <p:spPr>
          <a:ln/>
        </p:spPr>
        <p:txBody>
          <a:bodyPr/>
          <a:lstStyle>
            <a:lvl1pPr>
              <a:defRPr/>
            </a:lvl1pPr>
          </a:lstStyle>
          <a:p>
            <a:r>
              <a:rPr lang="en-US" dirty="0"/>
              <a:t>DOELAP Assessor Training</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r>
              <a:rPr lang="en-US" dirty="0"/>
              <a:t>DOELAP Assessor Training</a:t>
            </a:r>
          </a:p>
        </p:txBody>
      </p:sp>
      <p:sp>
        <p:nvSpPr>
          <p:cNvPr id="5" name="Slide Number Placeholder 4"/>
          <p:cNvSpPr>
            <a:spLocks noGrp="1"/>
          </p:cNvSpPr>
          <p:nvPr>
            <p:ph type="sldNum" sz="quarter" idx="11"/>
          </p:nvPr>
        </p:nvSpPr>
        <p:spPr/>
        <p:txBody>
          <a:bodyPr/>
          <a:lstStyle>
            <a:lvl1pPr>
              <a:defRPr/>
            </a:lvl1pPr>
          </a:lstStyle>
          <a:p>
            <a:fld id="{0CB67EAE-A7C9-478F-8D65-27452EFE3D85}" type="slidenum">
              <a:rPr lang="en-US"/>
              <a:pPr/>
              <a:t>‹#›</a:t>
            </a:fld>
            <a:endParaRPr lang="en-US" dirty="0"/>
          </a:p>
        </p:txBody>
      </p:sp>
      <p:sp>
        <p:nvSpPr>
          <p:cNvPr id="6" name="Date Placeholder 5"/>
          <p:cNvSpPr>
            <a:spLocks noGrp="1"/>
          </p:cNvSpPr>
          <p:nvPr>
            <p:ph type="dt" sz="half" idx="12"/>
          </p:nvPr>
        </p:nvSpPr>
        <p:spPr/>
        <p:txBody>
          <a:bodyPr/>
          <a:lstStyle>
            <a:lvl1pPr>
              <a:defRPr/>
            </a:lvl1pPr>
          </a:lstStyle>
          <a:p>
            <a:r>
              <a:rPr lang="en-US" dirty="0"/>
              <a:t>July 9, 2012</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r>
              <a:rPr lang="en-US" dirty="0"/>
              <a:t>DOELAP Assessor Training</a:t>
            </a:r>
          </a:p>
        </p:txBody>
      </p:sp>
      <p:sp>
        <p:nvSpPr>
          <p:cNvPr id="6" name="Slide Number Placeholder 5"/>
          <p:cNvSpPr>
            <a:spLocks noGrp="1"/>
          </p:cNvSpPr>
          <p:nvPr>
            <p:ph type="sldNum" sz="quarter" idx="11"/>
          </p:nvPr>
        </p:nvSpPr>
        <p:spPr/>
        <p:txBody>
          <a:bodyPr/>
          <a:lstStyle>
            <a:lvl1pPr>
              <a:defRPr/>
            </a:lvl1pPr>
          </a:lstStyle>
          <a:p>
            <a:fld id="{05D5CCF1-1B8D-4693-9C48-583B06242D1F}" type="slidenum">
              <a:rPr lang="en-US"/>
              <a:pPr/>
              <a:t>‹#›</a:t>
            </a:fld>
            <a:endParaRPr lang="en-US" dirty="0"/>
          </a:p>
        </p:txBody>
      </p:sp>
      <p:sp>
        <p:nvSpPr>
          <p:cNvPr id="7" name="Date Placeholder 6"/>
          <p:cNvSpPr>
            <a:spLocks noGrp="1"/>
          </p:cNvSpPr>
          <p:nvPr>
            <p:ph type="dt" sz="half" idx="12"/>
          </p:nvPr>
        </p:nvSpPr>
        <p:spPr/>
        <p:txBody>
          <a:bodyPr/>
          <a:lstStyle>
            <a:lvl1pPr>
              <a:defRPr/>
            </a:lvl1pPr>
          </a:lstStyle>
          <a:p>
            <a:r>
              <a:rPr lang="en-US" dirty="0"/>
              <a:t>July 9, 2012</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r>
              <a:rPr lang="en-US" dirty="0"/>
              <a:t>DOELAP Assessor Training</a:t>
            </a:r>
          </a:p>
        </p:txBody>
      </p:sp>
      <p:sp>
        <p:nvSpPr>
          <p:cNvPr id="8" name="Slide Number Placeholder 7"/>
          <p:cNvSpPr>
            <a:spLocks noGrp="1"/>
          </p:cNvSpPr>
          <p:nvPr>
            <p:ph type="sldNum" sz="quarter" idx="11"/>
          </p:nvPr>
        </p:nvSpPr>
        <p:spPr/>
        <p:txBody>
          <a:bodyPr/>
          <a:lstStyle>
            <a:lvl1pPr>
              <a:defRPr/>
            </a:lvl1pPr>
          </a:lstStyle>
          <a:p>
            <a:fld id="{F18F4605-FBD8-47CD-9086-9F58C87EA4F8}" type="slidenum">
              <a:rPr lang="en-US"/>
              <a:pPr/>
              <a:t>‹#›</a:t>
            </a:fld>
            <a:endParaRPr lang="en-US" dirty="0"/>
          </a:p>
        </p:txBody>
      </p:sp>
      <p:sp>
        <p:nvSpPr>
          <p:cNvPr id="9" name="Date Placeholder 8"/>
          <p:cNvSpPr>
            <a:spLocks noGrp="1"/>
          </p:cNvSpPr>
          <p:nvPr>
            <p:ph type="dt" sz="half" idx="12"/>
          </p:nvPr>
        </p:nvSpPr>
        <p:spPr/>
        <p:txBody>
          <a:bodyPr/>
          <a:lstStyle>
            <a:lvl1pPr>
              <a:defRPr/>
            </a:lvl1pPr>
          </a:lstStyle>
          <a:p>
            <a:r>
              <a:rPr lang="en-US" dirty="0"/>
              <a:t>July 9, 2012</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r>
              <a:rPr lang="en-US" dirty="0"/>
              <a:t>DOELAP Assessor Training</a:t>
            </a:r>
          </a:p>
        </p:txBody>
      </p:sp>
      <p:sp>
        <p:nvSpPr>
          <p:cNvPr id="4" name="Slide Number Placeholder 3"/>
          <p:cNvSpPr>
            <a:spLocks noGrp="1"/>
          </p:cNvSpPr>
          <p:nvPr>
            <p:ph type="sldNum" sz="quarter" idx="11"/>
          </p:nvPr>
        </p:nvSpPr>
        <p:spPr/>
        <p:txBody>
          <a:bodyPr/>
          <a:lstStyle>
            <a:lvl1pPr>
              <a:defRPr/>
            </a:lvl1pPr>
          </a:lstStyle>
          <a:p>
            <a:fld id="{4773A10E-460D-4B47-94B5-04E533FE883A}" type="slidenum">
              <a:rPr lang="en-US"/>
              <a:pPr/>
              <a:t>‹#›</a:t>
            </a:fld>
            <a:endParaRPr lang="en-US" dirty="0"/>
          </a:p>
        </p:txBody>
      </p:sp>
      <p:sp>
        <p:nvSpPr>
          <p:cNvPr id="5" name="Date Placeholder 4"/>
          <p:cNvSpPr>
            <a:spLocks noGrp="1"/>
          </p:cNvSpPr>
          <p:nvPr>
            <p:ph type="dt" sz="half" idx="12"/>
          </p:nvPr>
        </p:nvSpPr>
        <p:spPr/>
        <p:txBody>
          <a:bodyPr/>
          <a:lstStyle>
            <a:lvl1pPr>
              <a:defRPr/>
            </a:lvl1pPr>
          </a:lstStyle>
          <a:p>
            <a:r>
              <a:rPr lang="en-US" dirty="0"/>
              <a:t>July 9, 2012</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dirty="0"/>
              <a:t>DOELAP Assessor Training</a:t>
            </a:r>
          </a:p>
        </p:txBody>
      </p:sp>
      <p:sp>
        <p:nvSpPr>
          <p:cNvPr id="3" name="Slide Number Placeholder 2"/>
          <p:cNvSpPr>
            <a:spLocks noGrp="1"/>
          </p:cNvSpPr>
          <p:nvPr>
            <p:ph type="sldNum" sz="quarter" idx="11"/>
          </p:nvPr>
        </p:nvSpPr>
        <p:spPr/>
        <p:txBody>
          <a:bodyPr/>
          <a:lstStyle>
            <a:lvl1pPr>
              <a:defRPr/>
            </a:lvl1pPr>
          </a:lstStyle>
          <a:p>
            <a:fld id="{4F01318F-550F-467B-A192-254074A390CC}" type="slidenum">
              <a:rPr lang="en-US"/>
              <a:pPr/>
              <a:t>‹#›</a:t>
            </a:fld>
            <a:endParaRPr lang="en-US" dirty="0"/>
          </a:p>
        </p:txBody>
      </p:sp>
      <p:sp>
        <p:nvSpPr>
          <p:cNvPr id="4" name="Date Placeholder 3"/>
          <p:cNvSpPr>
            <a:spLocks noGrp="1"/>
          </p:cNvSpPr>
          <p:nvPr>
            <p:ph type="dt" sz="half" idx="12"/>
          </p:nvPr>
        </p:nvSpPr>
        <p:spPr/>
        <p:txBody>
          <a:bodyPr/>
          <a:lstStyle>
            <a:lvl1pPr>
              <a:defRPr/>
            </a:lvl1pPr>
          </a:lstStyle>
          <a:p>
            <a:r>
              <a:rPr lang="en-US" dirty="0"/>
              <a:t>July 9, 2012</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dirty="0"/>
              <a:t>DOELAP Assessor Training</a:t>
            </a:r>
          </a:p>
        </p:txBody>
      </p:sp>
      <p:sp>
        <p:nvSpPr>
          <p:cNvPr id="6" name="Slide Number Placeholder 5"/>
          <p:cNvSpPr>
            <a:spLocks noGrp="1"/>
          </p:cNvSpPr>
          <p:nvPr>
            <p:ph type="sldNum" sz="quarter" idx="11"/>
          </p:nvPr>
        </p:nvSpPr>
        <p:spPr/>
        <p:txBody>
          <a:bodyPr/>
          <a:lstStyle>
            <a:lvl1pPr>
              <a:defRPr/>
            </a:lvl1pPr>
          </a:lstStyle>
          <a:p>
            <a:fld id="{512B2372-B0D2-4AFE-92DC-0B4A3E38D5DA}" type="slidenum">
              <a:rPr lang="en-US"/>
              <a:pPr/>
              <a:t>‹#›</a:t>
            </a:fld>
            <a:endParaRPr lang="en-US" dirty="0"/>
          </a:p>
        </p:txBody>
      </p:sp>
      <p:sp>
        <p:nvSpPr>
          <p:cNvPr id="7" name="Date Placeholder 6"/>
          <p:cNvSpPr>
            <a:spLocks noGrp="1"/>
          </p:cNvSpPr>
          <p:nvPr>
            <p:ph type="dt" sz="half" idx="12"/>
          </p:nvPr>
        </p:nvSpPr>
        <p:spPr/>
        <p:txBody>
          <a:bodyPr/>
          <a:lstStyle>
            <a:lvl1pPr>
              <a:defRPr/>
            </a:lvl1pPr>
          </a:lstStyle>
          <a:p>
            <a:r>
              <a:rPr lang="en-US" dirty="0"/>
              <a:t>July 9, 2012</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dirty="0"/>
              <a:t>DOELAP Assessor Training</a:t>
            </a:r>
          </a:p>
        </p:txBody>
      </p:sp>
      <p:sp>
        <p:nvSpPr>
          <p:cNvPr id="6" name="Slide Number Placeholder 5"/>
          <p:cNvSpPr>
            <a:spLocks noGrp="1"/>
          </p:cNvSpPr>
          <p:nvPr>
            <p:ph type="sldNum" sz="quarter" idx="11"/>
          </p:nvPr>
        </p:nvSpPr>
        <p:spPr/>
        <p:txBody>
          <a:bodyPr/>
          <a:lstStyle>
            <a:lvl1pPr>
              <a:defRPr/>
            </a:lvl1pPr>
          </a:lstStyle>
          <a:p>
            <a:fld id="{DBFBBA47-A781-41A6-96B3-C35B3113497A}" type="slidenum">
              <a:rPr lang="en-US"/>
              <a:pPr/>
              <a:t>‹#›</a:t>
            </a:fld>
            <a:endParaRPr lang="en-US" dirty="0"/>
          </a:p>
        </p:txBody>
      </p:sp>
      <p:sp>
        <p:nvSpPr>
          <p:cNvPr id="7" name="Date Placeholder 6"/>
          <p:cNvSpPr>
            <a:spLocks noGrp="1"/>
          </p:cNvSpPr>
          <p:nvPr>
            <p:ph type="dt" sz="half" idx="12"/>
          </p:nvPr>
        </p:nvSpPr>
        <p:spPr/>
        <p:txBody>
          <a:bodyPr/>
          <a:lstStyle>
            <a:lvl1pPr>
              <a:defRPr/>
            </a:lvl1pPr>
          </a:lstStyle>
          <a:p>
            <a:r>
              <a:rPr lang="en-US" dirty="0"/>
              <a:t>July 9, 2012</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4146" name="Rectangle 2"/>
          <p:cNvSpPr>
            <a:spLocks noGrp="1" noChangeArrowheads="1"/>
          </p:cNvSpPr>
          <p:nvPr>
            <p:ph type="ftr" sz="quarter" idx="3"/>
          </p:nvPr>
        </p:nvSpPr>
        <p:spPr bwMode="auto">
          <a:xfrm>
            <a:off x="2743200" y="6248400"/>
            <a:ext cx="3657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solidFill>
                  <a:srgbClr val="FC3649"/>
                </a:solidFill>
              </a:defRPr>
            </a:lvl1pPr>
          </a:lstStyle>
          <a:p>
            <a:r>
              <a:rPr lang="en-US" dirty="0"/>
              <a:t>DOELAP Assessor Training</a:t>
            </a:r>
          </a:p>
        </p:txBody>
      </p:sp>
      <p:sp>
        <p:nvSpPr>
          <p:cNvPr id="134147"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779F110E-6687-4F94-9D70-E4EAD339A4CE}" type="slidenum">
              <a:rPr lang="en-US"/>
              <a:pPr/>
              <a:t>‹#›</a:t>
            </a:fld>
            <a:endParaRPr lang="en-US" dirty="0"/>
          </a:p>
        </p:txBody>
      </p:sp>
      <p:grpSp>
        <p:nvGrpSpPr>
          <p:cNvPr id="134148" name="Group 4"/>
          <p:cNvGrpSpPr>
            <a:grpSpLocks/>
          </p:cNvGrpSpPr>
          <p:nvPr/>
        </p:nvGrpSpPr>
        <p:grpSpPr bwMode="auto">
          <a:xfrm>
            <a:off x="0" y="0"/>
            <a:ext cx="9144000" cy="546100"/>
            <a:chOff x="0" y="0"/>
            <a:chExt cx="5760" cy="344"/>
          </a:xfrm>
        </p:grpSpPr>
        <p:sp>
          <p:nvSpPr>
            <p:cNvPr id="134149"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endParaRPr lang="en-US" sz="2400" dirty="0">
                <a:latin typeface="Times New Roman" pitchFamily="18" charset="0"/>
              </a:endParaRPr>
            </a:p>
          </p:txBody>
        </p:sp>
        <p:sp>
          <p:nvSpPr>
            <p:cNvPr id="134150"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eaLnBrk="1" hangingPunct="1"/>
              <a:endParaRPr lang="en-US" sz="2400" dirty="0">
                <a:latin typeface="Times New Roman" pitchFamily="18" charset="0"/>
              </a:endParaRPr>
            </a:p>
          </p:txBody>
        </p:sp>
        <p:sp>
          <p:nvSpPr>
            <p:cNvPr id="134151"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eaLnBrk="1" hangingPunct="1"/>
              <a:endParaRPr lang="en-US" dirty="0">
                <a:solidFill>
                  <a:schemeClr val="hlink"/>
                </a:solidFill>
              </a:endParaRPr>
            </a:p>
          </p:txBody>
        </p:sp>
        <p:sp>
          <p:nvSpPr>
            <p:cNvPr id="134152"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eaLnBrk="1" hangingPunct="1"/>
              <a:endParaRPr lang="en-US" dirty="0">
                <a:solidFill>
                  <a:schemeClr val="hlink"/>
                </a:solidFill>
              </a:endParaRPr>
            </a:p>
          </p:txBody>
        </p:sp>
        <p:sp>
          <p:nvSpPr>
            <p:cNvPr id="134153"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eaLnBrk="1" hangingPunct="1"/>
              <a:endParaRPr lang="en-US" dirty="0">
                <a:solidFill>
                  <a:schemeClr val="accent2"/>
                </a:solidFill>
              </a:endParaRPr>
            </a:p>
          </p:txBody>
        </p:sp>
        <p:sp>
          <p:nvSpPr>
            <p:cNvPr id="134154"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eaLnBrk="1" hangingPunct="1"/>
              <a:endParaRPr lang="en-US" dirty="0">
                <a:solidFill>
                  <a:schemeClr val="hlink"/>
                </a:solidFill>
              </a:endParaRPr>
            </a:p>
          </p:txBody>
        </p:sp>
        <p:sp>
          <p:nvSpPr>
            <p:cNvPr id="134155"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eaLnBrk="1" hangingPunct="1"/>
              <a:endParaRPr lang="en-US" sz="2400" dirty="0">
                <a:latin typeface="Times New Roman" pitchFamily="18" charset="0"/>
              </a:endParaRPr>
            </a:p>
          </p:txBody>
        </p:sp>
        <p:sp>
          <p:nvSpPr>
            <p:cNvPr id="134156"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eaLnBrk="1" hangingPunct="1"/>
              <a:endParaRPr lang="en-US" dirty="0">
                <a:solidFill>
                  <a:schemeClr val="accent2"/>
                </a:solidFill>
              </a:endParaRPr>
            </a:p>
          </p:txBody>
        </p:sp>
        <p:sp>
          <p:nvSpPr>
            <p:cNvPr id="134157"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eaLnBrk="1" hangingPunct="1"/>
              <a:endParaRPr lang="en-US" dirty="0">
                <a:solidFill>
                  <a:schemeClr val="accent2"/>
                </a:solidFill>
              </a:endParaRPr>
            </a:p>
          </p:txBody>
        </p:sp>
      </p:grpSp>
      <p:sp>
        <p:nvSpPr>
          <p:cNvPr id="134158"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4159"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4160"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r>
              <a:rPr lang="en-US" dirty="0" err="1"/>
              <a:t>Septermber</a:t>
            </a:r>
            <a:r>
              <a:rPr lang="en-US" dirty="0"/>
              <a:t> 2018</a:t>
            </a:r>
          </a:p>
        </p:txBody>
      </p:sp>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1000"/>
                                  </p:stCondLst>
                                  <p:childTnLst>
                                    <p:animEffect transition="out" filter="fade">
                                      <p:cBhvr>
                                        <p:cTn id="6" dur="2000" tmFilter="0, 0; .2, .5; .8, .5; 1, 0"/>
                                        <p:tgtEl>
                                          <p:spTgt spid="134146"/>
                                        </p:tgtEl>
                                      </p:cBhvr>
                                    </p:animEffect>
                                    <p:animScale>
                                      <p:cBhvr>
                                        <p:cTn id="7" dur="1000" autoRev="1" fill="hold"/>
                                        <p:tgtEl>
                                          <p:spTgt spid="134146"/>
                                        </p:tgtEl>
                                      </p:cBhvr>
                                      <p:by x="105000" y="105000"/>
                                    </p:animScale>
                                  </p:childTnLst>
                                  <p:subTnLst>
                                    <p:animClr clrSpc="rgb" dir="cw">
                                      <p:cBhvr override="childStyle">
                                        <p:cTn dur="1" fill="hold" display="0" masterRel="nextClick" afterEffect="1"/>
                                        <p:tgtEl>
                                          <p:spTgt spid="134146"/>
                                        </p:tgtEl>
                                        <p:attrNameLst>
                                          <p:attrName>ppt_c</p:attrName>
                                        </p:attrNameLst>
                                      </p:cBhvr>
                                      <p:to>
                                        <a:srgbClr val="FC3649"/>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6" grpId="0"/>
    </p:bldLst>
  </p:timing>
  <p:hf hdr="0"/>
  <p:txStyles>
    <p:title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defRPr>
      </a:lvl2pPr>
      <a:lvl3pPr algn="l" rtl="0" fontAlgn="base">
        <a:spcBef>
          <a:spcPct val="0"/>
        </a:spcBef>
        <a:spcAft>
          <a:spcPct val="0"/>
        </a:spcAft>
        <a:defRPr sz="4400">
          <a:solidFill>
            <a:schemeClr val="tx1"/>
          </a:solidFill>
          <a:latin typeface="Arial" charset="0"/>
        </a:defRPr>
      </a:lvl3pPr>
      <a:lvl4pPr algn="l" rtl="0" fontAlgn="base">
        <a:spcBef>
          <a:spcPct val="0"/>
        </a:spcBef>
        <a:spcAft>
          <a:spcPct val="0"/>
        </a:spcAft>
        <a:defRPr sz="4400">
          <a:solidFill>
            <a:schemeClr val="tx1"/>
          </a:solidFill>
          <a:latin typeface="Arial" charset="0"/>
        </a:defRPr>
      </a:lvl4pPr>
      <a:lvl5pPr algn="l" rtl="0" fontAlgn="base">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DOE-NE LOGO (Vertital) A"/>
          <p:cNvPicPr>
            <a:picLocks noChangeAspect="1" noChangeArrowheads="1"/>
          </p:cNvPicPr>
          <p:nvPr/>
        </p:nvPicPr>
        <p:blipFill>
          <a:blip r:embed="rId13" cstate="print"/>
          <a:srcRect/>
          <a:stretch>
            <a:fillRect/>
          </a:stretch>
        </p:blipFill>
        <p:spPr bwMode="auto">
          <a:xfrm>
            <a:off x="76200" y="87313"/>
            <a:ext cx="2743200" cy="1512887"/>
          </a:xfrm>
          <a:prstGeom prst="rect">
            <a:avLst/>
          </a:prstGeom>
          <a:noFill/>
          <a:ln w="9525">
            <a:noFill/>
            <a:miter lim="800000"/>
            <a:headEnd/>
            <a:tailEnd/>
          </a:ln>
        </p:spPr>
      </p:pic>
      <p:sp>
        <p:nvSpPr>
          <p:cNvPr id="1027" name="Rectangle 3"/>
          <p:cNvSpPr>
            <a:spLocks noGrp="1" noChangeArrowheads="1"/>
          </p:cNvSpPr>
          <p:nvPr>
            <p:ph type="title"/>
          </p:nvPr>
        </p:nvSpPr>
        <p:spPr bwMode="auto">
          <a:xfrm>
            <a:off x="2895600" y="152400"/>
            <a:ext cx="5791200" cy="1219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028" name="Rectangle 4"/>
          <p:cNvSpPr>
            <a:spLocks noGrp="1" noChangeArrowheads="1"/>
          </p:cNvSpPr>
          <p:nvPr>
            <p:ph type="body" idx="1"/>
          </p:nvPr>
        </p:nvSpPr>
        <p:spPr bwMode="auto">
          <a:xfrm>
            <a:off x="457200" y="16764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5" name="Line 5"/>
          <p:cNvSpPr>
            <a:spLocks noChangeShapeType="1"/>
          </p:cNvSpPr>
          <p:nvPr/>
        </p:nvSpPr>
        <p:spPr bwMode="auto">
          <a:xfrm>
            <a:off x="381000" y="1470025"/>
            <a:ext cx="8458200" cy="0"/>
          </a:xfrm>
          <a:prstGeom prst="line">
            <a:avLst/>
          </a:prstGeom>
          <a:noFill/>
          <a:ln w="38100">
            <a:solidFill>
              <a:srgbClr val="1B5527"/>
            </a:solidFill>
            <a:round/>
            <a:headEnd/>
            <a:tailEnd/>
          </a:ln>
          <a:effectLst/>
        </p:spPr>
        <p:txBody>
          <a:bodyPr/>
          <a:lstStyle/>
          <a:p>
            <a:pPr>
              <a:defRPr/>
            </a:pPr>
            <a:endParaRPr lang="en-US" dirty="0"/>
          </a:p>
        </p:txBody>
      </p:sp>
      <p:sp>
        <p:nvSpPr>
          <p:cNvPr id="5126" name="Line 6"/>
          <p:cNvSpPr>
            <a:spLocks noChangeShapeType="1"/>
          </p:cNvSpPr>
          <p:nvPr/>
        </p:nvSpPr>
        <p:spPr bwMode="auto">
          <a:xfrm>
            <a:off x="533400" y="1524000"/>
            <a:ext cx="8458200" cy="0"/>
          </a:xfrm>
          <a:prstGeom prst="line">
            <a:avLst/>
          </a:prstGeom>
          <a:noFill/>
          <a:ln w="38100">
            <a:solidFill>
              <a:srgbClr val="E8BB00"/>
            </a:solidFill>
            <a:round/>
            <a:headEnd/>
            <a:tailEnd/>
          </a:ln>
          <a:effectLst/>
        </p:spPr>
        <p:txBody>
          <a:bodyPr/>
          <a:lstStyle/>
          <a:p>
            <a:pPr>
              <a:defRPr/>
            </a:pPr>
            <a:endParaRPr lang="en-US" dirty="0"/>
          </a:p>
        </p:txBody>
      </p:sp>
      <p:sp>
        <p:nvSpPr>
          <p:cNvPr id="5127" name="Rectangle 7"/>
          <p:cNvSpPr>
            <a:spLocks noGrp="1" noChangeArrowheads="1"/>
          </p:cNvSpPr>
          <p:nvPr>
            <p:ph type="dt" sz="half" idx="2"/>
          </p:nvPr>
        </p:nvSpPr>
        <p:spPr bwMode="auto">
          <a:xfrm>
            <a:off x="457200" y="661035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900"/>
            </a:lvl1pPr>
          </a:lstStyle>
          <a:p>
            <a:r>
              <a:rPr lang="en-US" dirty="0"/>
              <a:t>July 9, 2012</a:t>
            </a:r>
          </a:p>
        </p:txBody>
      </p:sp>
      <p:sp>
        <p:nvSpPr>
          <p:cNvPr id="5128" name="Rectangle 8"/>
          <p:cNvSpPr>
            <a:spLocks noGrp="1" noChangeArrowheads="1"/>
          </p:cNvSpPr>
          <p:nvPr>
            <p:ph type="ftr" sz="quarter" idx="3"/>
          </p:nvPr>
        </p:nvSpPr>
        <p:spPr bwMode="auto">
          <a:xfrm>
            <a:off x="3124200" y="6610350"/>
            <a:ext cx="2895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900">
                <a:solidFill>
                  <a:srgbClr val="000000"/>
                </a:solidFill>
              </a:defRPr>
            </a:lvl1pPr>
          </a:lstStyle>
          <a:p>
            <a:r>
              <a:rPr lang="en-US" dirty="0"/>
              <a:t>DOELAP Assessor Training</a:t>
            </a:r>
          </a:p>
        </p:txBody>
      </p:sp>
      <p:sp>
        <p:nvSpPr>
          <p:cNvPr id="5129" name="Text Box 9"/>
          <p:cNvSpPr txBox="1">
            <a:spLocks noChangeArrowheads="1"/>
          </p:cNvSpPr>
          <p:nvPr/>
        </p:nvSpPr>
        <p:spPr bwMode="auto">
          <a:xfrm>
            <a:off x="7162800" y="6610350"/>
            <a:ext cx="1828800" cy="228600"/>
          </a:xfrm>
          <a:prstGeom prst="rect">
            <a:avLst/>
          </a:prstGeom>
          <a:noFill/>
          <a:ln w="9525">
            <a:noFill/>
            <a:miter lim="800000"/>
            <a:headEnd/>
            <a:tailEnd/>
          </a:ln>
          <a:effectLst/>
        </p:spPr>
        <p:txBody>
          <a:bodyPr>
            <a:spAutoFit/>
          </a:bodyPr>
          <a:lstStyle/>
          <a:p>
            <a:pPr algn="r">
              <a:spcBef>
                <a:spcPct val="50000"/>
              </a:spcBef>
              <a:defRPr/>
            </a:pPr>
            <a:fld id="{68FDB87E-F0FA-40A3-9FA7-1367BFBAC224}" type="slidenum">
              <a:rPr lang="en-US" sz="900"/>
              <a:pPr algn="r">
                <a:spcBef>
                  <a:spcPct val="50000"/>
                </a:spcBef>
                <a:defRPr/>
              </a:pPr>
              <a:t>‹#›</a:t>
            </a:fld>
            <a:endParaRPr lang="en-US" sz="900" dirty="0"/>
          </a:p>
        </p:txBody>
      </p:sp>
    </p:spTree>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hf hdr="0"/>
  <p:txStyles>
    <p:titleStyle>
      <a:lvl1pPr algn="l" rtl="0" eaLnBrk="1" fontAlgn="base" hangingPunct="1">
        <a:spcBef>
          <a:spcPct val="0"/>
        </a:spcBef>
        <a:spcAft>
          <a:spcPct val="0"/>
        </a:spcAft>
        <a:defRPr sz="2400">
          <a:solidFill>
            <a:srgbClr val="1B5527"/>
          </a:solidFill>
          <a:latin typeface="Tahoma" pitchFamily="34" charset="0"/>
          <a:ea typeface="+mj-ea"/>
          <a:cs typeface="Tahoma" pitchFamily="34" charset="0"/>
        </a:defRPr>
      </a:lvl1pPr>
      <a:lvl2pPr algn="l" rtl="0" eaLnBrk="1" fontAlgn="base" hangingPunct="1">
        <a:spcBef>
          <a:spcPct val="0"/>
        </a:spcBef>
        <a:spcAft>
          <a:spcPct val="0"/>
        </a:spcAft>
        <a:defRPr sz="2400">
          <a:solidFill>
            <a:srgbClr val="1B5527"/>
          </a:solidFill>
          <a:latin typeface="Arial Black" pitchFamily="34" charset="0"/>
        </a:defRPr>
      </a:lvl2pPr>
      <a:lvl3pPr algn="l" rtl="0" eaLnBrk="1" fontAlgn="base" hangingPunct="1">
        <a:spcBef>
          <a:spcPct val="0"/>
        </a:spcBef>
        <a:spcAft>
          <a:spcPct val="0"/>
        </a:spcAft>
        <a:defRPr sz="2400">
          <a:solidFill>
            <a:srgbClr val="1B5527"/>
          </a:solidFill>
          <a:latin typeface="Arial Black" pitchFamily="34" charset="0"/>
        </a:defRPr>
      </a:lvl3pPr>
      <a:lvl4pPr algn="l" rtl="0" eaLnBrk="1" fontAlgn="base" hangingPunct="1">
        <a:spcBef>
          <a:spcPct val="0"/>
        </a:spcBef>
        <a:spcAft>
          <a:spcPct val="0"/>
        </a:spcAft>
        <a:defRPr sz="2400">
          <a:solidFill>
            <a:srgbClr val="1B5527"/>
          </a:solidFill>
          <a:latin typeface="Arial Black" pitchFamily="34" charset="0"/>
        </a:defRPr>
      </a:lvl4pPr>
      <a:lvl5pPr algn="l" rtl="0" eaLnBrk="1" fontAlgn="base" hangingPunct="1">
        <a:spcBef>
          <a:spcPct val="0"/>
        </a:spcBef>
        <a:spcAft>
          <a:spcPct val="0"/>
        </a:spcAft>
        <a:defRPr sz="2400">
          <a:solidFill>
            <a:srgbClr val="1B5527"/>
          </a:solidFill>
          <a:latin typeface="Arial Black" pitchFamily="34" charset="0"/>
        </a:defRPr>
      </a:lvl5pPr>
      <a:lvl6pPr marL="457200" algn="l" rtl="0" eaLnBrk="1" fontAlgn="base" hangingPunct="1">
        <a:spcBef>
          <a:spcPct val="0"/>
        </a:spcBef>
        <a:spcAft>
          <a:spcPct val="0"/>
        </a:spcAft>
        <a:defRPr sz="2400">
          <a:solidFill>
            <a:srgbClr val="1B5527"/>
          </a:solidFill>
          <a:latin typeface="Arial Black" pitchFamily="34" charset="0"/>
        </a:defRPr>
      </a:lvl6pPr>
      <a:lvl7pPr marL="914400" algn="l" rtl="0" eaLnBrk="1" fontAlgn="base" hangingPunct="1">
        <a:spcBef>
          <a:spcPct val="0"/>
        </a:spcBef>
        <a:spcAft>
          <a:spcPct val="0"/>
        </a:spcAft>
        <a:defRPr sz="2400">
          <a:solidFill>
            <a:srgbClr val="1B5527"/>
          </a:solidFill>
          <a:latin typeface="Arial Black" pitchFamily="34" charset="0"/>
        </a:defRPr>
      </a:lvl7pPr>
      <a:lvl8pPr marL="1371600" algn="l" rtl="0" eaLnBrk="1" fontAlgn="base" hangingPunct="1">
        <a:spcBef>
          <a:spcPct val="0"/>
        </a:spcBef>
        <a:spcAft>
          <a:spcPct val="0"/>
        </a:spcAft>
        <a:defRPr sz="2400">
          <a:solidFill>
            <a:srgbClr val="1B5527"/>
          </a:solidFill>
          <a:latin typeface="Arial Black" pitchFamily="34" charset="0"/>
        </a:defRPr>
      </a:lvl8pPr>
      <a:lvl9pPr marL="1828800" algn="l" rtl="0" eaLnBrk="1" fontAlgn="base" hangingPunct="1">
        <a:spcBef>
          <a:spcPct val="0"/>
        </a:spcBef>
        <a:spcAft>
          <a:spcPct val="0"/>
        </a:spcAft>
        <a:defRPr sz="2400">
          <a:solidFill>
            <a:srgbClr val="1B5527"/>
          </a:solidFill>
          <a:latin typeface="Arial Black" pitchFamily="34" charset="0"/>
        </a:defRPr>
      </a:lvl9pPr>
    </p:titleStyle>
    <p:bodyStyle>
      <a:lvl1pPr marL="231775" indent="-231775" algn="l" rtl="0" eaLnBrk="1" fontAlgn="base" hangingPunct="1">
        <a:spcBef>
          <a:spcPct val="0"/>
        </a:spcBef>
        <a:spcAft>
          <a:spcPct val="50000"/>
        </a:spcAft>
        <a:buClr>
          <a:srgbClr val="1B5527"/>
        </a:buClr>
        <a:buFont typeface="Wingdings" pitchFamily="2" charset="2"/>
        <a:buChar char="n"/>
        <a:defRPr sz="2000">
          <a:solidFill>
            <a:schemeClr val="tx1"/>
          </a:solidFill>
          <a:latin typeface="+mn-lt"/>
          <a:ea typeface="+mn-ea"/>
          <a:cs typeface="+mn-cs"/>
        </a:defRPr>
      </a:lvl1pPr>
      <a:lvl2pPr marL="571500" indent="-225425" algn="l" rtl="0" eaLnBrk="1" fontAlgn="base" hangingPunct="1">
        <a:spcBef>
          <a:spcPct val="0"/>
        </a:spcBef>
        <a:spcAft>
          <a:spcPct val="50000"/>
        </a:spcAft>
        <a:buClr>
          <a:srgbClr val="1B5527"/>
        </a:buClr>
        <a:buSzPct val="110000"/>
        <a:buFont typeface="Symbol" pitchFamily="18" charset="2"/>
        <a:buChar char="·"/>
        <a:defRPr>
          <a:solidFill>
            <a:schemeClr val="tx1"/>
          </a:solidFill>
          <a:latin typeface="Arial" charset="0"/>
        </a:defRPr>
      </a:lvl2pPr>
      <a:lvl3pPr marL="914400" indent="-228600" algn="l" rtl="0" eaLnBrk="1" fontAlgn="base" hangingPunct="1">
        <a:spcBef>
          <a:spcPct val="0"/>
        </a:spcBef>
        <a:spcAft>
          <a:spcPct val="50000"/>
        </a:spcAft>
        <a:buClr>
          <a:srgbClr val="1B5527"/>
        </a:buClr>
        <a:buSzPct val="110000"/>
        <a:buFont typeface="Arial" charset="0"/>
        <a:buChar char="–"/>
        <a:defRPr sz="1600">
          <a:solidFill>
            <a:schemeClr val="tx1"/>
          </a:solidFill>
          <a:latin typeface="Arial" charset="0"/>
        </a:defRPr>
      </a:lvl3pPr>
      <a:lvl4pPr marL="1257300" indent="-228600" algn="l" rtl="0" eaLnBrk="1" fontAlgn="base" hangingPunct="1">
        <a:spcBef>
          <a:spcPct val="0"/>
        </a:spcBef>
        <a:spcAft>
          <a:spcPct val="50000"/>
        </a:spcAft>
        <a:buClr>
          <a:srgbClr val="1B5527"/>
        </a:buClr>
        <a:buChar char="•"/>
        <a:defRPr sz="1400">
          <a:solidFill>
            <a:schemeClr val="tx1"/>
          </a:solidFill>
          <a:latin typeface="Arial" charset="0"/>
        </a:defRPr>
      </a:lvl4pPr>
      <a:lvl5pPr marL="1600200" indent="-228600" algn="l" rtl="0" eaLnBrk="1" fontAlgn="base" hangingPunct="1">
        <a:spcBef>
          <a:spcPct val="0"/>
        </a:spcBef>
        <a:spcAft>
          <a:spcPct val="50000"/>
        </a:spcAft>
        <a:buClr>
          <a:srgbClr val="1B5527"/>
        </a:buClr>
        <a:buChar char="»"/>
        <a:defRPr sz="1200">
          <a:solidFill>
            <a:schemeClr val="tx1"/>
          </a:solidFill>
          <a:latin typeface="Arial" charset="0"/>
        </a:defRPr>
      </a:lvl5pPr>
      <a:lvl6pPr marL="2057400" indent="-228600" algn="l" rtl="0" eaLnBrk="1" fontAlgn="base" hangingPunct="1">
        <a:spcBef>
          <a:spcPct val="0"/>
        </a:spcBef>
        <a:spcAft>
          <a:spcPct val="50000"/>
        </a:spcAft>
        <a:buClr>
          <a:srgbClr val="1B5527"/>
        </a:buClr>
        <a:buChar char="»"/>
        <a:defRPr sz="1200">
          <a:solidFill>
            <a:schemeClr val="tx1"/>
          </a:solidFill>
          <a:latin typeface="Arial" charset="0"/>
        </a:defRPr>
      </a:lvl6pPr>
      <a:lvl7pPr marL="2514600" indent="-228600" algn="l" rtl="0" eaLnBrk="1" fontAlgn="base" hangingPunct="1">
        <a:spcBef>
          <a:spcPct val="0"/>
        </a:spcBef>
        <a:spcAft>
          <a:spcPct val="50000"/>
        </a:spcAft>
        <a:buClr>
          <a:srgbClr val="1B5527"/>
        </a:buClr>
        <a:buChar char="»"/>
        <a:defRPr sz="1200">
          <a:solidFill>
            <a:schemeClr val="tx1"/>
          </a:solidFill>
          <a:latin typeface="Arial" charset="0"/>
        </a:defRPr>
      </a:lvl7pPr>
      <a:lvl8pPr marL="2971800" indent="-228600" algn="l" rtl="0" eaLnBrk="1" fontAlgn="base" hangingPunct="1">
        <a:spcBef>
          <a:spcPct val="0"/>
        </a:spcBef>
        <a:spcAft>
          <a:spcPct val="50000"/>
        </a:spcAft>
        <a:buClr>
          <a:srgbClr val="1B5527"/>
        </a:buClr>
        <a:buChar char="»"/>
        <a:defRPr sz="1200">
          <a:solidFill>
            <a:schemeClr val="tx1"/>
          </a:solidFill>
          <a:latin typeface="Arial" charset="0"/>
        </a:defRPr>
      </a:lvl8pPr>
      <a:lvl9pPr marL="3429000" indent="-228600" algn="l" rtl="0" eaLnBrk="1" fontAlgn="base" hangingPunct="1">
        <a:spcBef>
          <a:spcPct val="0"/>
        </a:spcBef>
        <a:spcAft>
          <a:spcPct val="50000"/>
        </a:spcAft>
        <a:buClr>
          <a:srgbClr val="1B5527"/>
        </a:buClr>
        <a:buChar char="»"/>
        <a:defRPr sz="12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hyperlink" Target="https://www.id.energy.gov/resl/doelap/doelap.html" TargetMode="External"/><Relationship Id="rId2" Type="http://schemas.openxmlformats.org/officeDocument/2006/relationships/hyperlink" Target="https://resl.id.energy.gov/doelap/doelap.html" TargetMode="Externa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hyperlink" Target="https://www.id.energy.gov/resl/doelap/doelap.html" TargetMode="External"/><Relationship Id="rId2" Type="http://schemas.openxmlformats.org/officeDocument/2006/relationships/hyperlink" Target="https://resl.id.energy.gov/doelap/doelap.html" TargetMode="Externa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1828800"/>
            <a:ext cx="7696200" cy="2209800"/>
          </a:xfrm>
        </p:spPr>
        <p:txBody>
          <a:bodyPr/>
          <a:lstStyle/>
          <a:p>
            <a:r>
              <a:rPr lang="en-US" sz="4000" dirty="0"/>
              <a:t>DOELAP Assessor Training</a:t>
            </a:r>
            <a:br>
              <a:rPr lang="en-US" sz="4000" dirty="0"/>
            </a:br>
            <a:r>
              <a:rPr lang="en-US" sz="3200" dirty="0"/>
              <a:t>Using the Checklist</a:t>
            </a:r>
          </a:p>
        </p:txBody>
      </p:sp>
      <p:sp>
        <p:nvSpPr>
          <p:cNvPr id="2051" name="Rectangle 3"/>
          <p:cNvSpPr>
            <a:spLocks noGrp="1" noChangeArrowheads="1"/>
          </p:cNvSpPr>
          <p:nvPr>
            <p:ph type="subTitle" idx="1"/>
          </p:nvPr>
        </p:nvSpPr>
        <p:spPr/>
        <p:txBody>
          <a:bodyPr/>
          <a:lstStyle/>
          <a:p>
            <a:r>
              <a:rPr lang="en-US" dirty="0"/>
              <a:t>Idaho Falls, ID</a:t>
            </a:r>
          </a:p>
          <a:p>
            <a:r>
              <a:rPr lang="en-US" dirty="0"/>
              <a:t>September 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F239A-694F-FD10-E8BC-3C3BEDB906CE}"/>
              </a:ext>
            </a:extLst>
          </p:cNvPr>
          <p:cNvSpPr>
            <a:spLocks noGrp="1"/>
          </p:cNvSpPr>
          <p:nvPr>
            <p:ph type="title"/>
          </p:nvPr>
        </p:nvSpPr>
        <p:spPr/>
        <p:txBody>
          <a:bodyPr/>
          <a:lstStyle/>
          <a:p>
            <a:r>
              <a:rPr lang="en-US" dirty="0"/>
              <a:t>The Checklist (current)</a:t>
            </a:r>
          </a:p>
        </p:txBody>
      </p:sp>
      <p:sp>
        <p:nvSpPr>
          <p:cNvPr id="3" name="Content Placeholder 2">
            <a:extLst>
              <a:ext uri="{FF2B5EF4-FFF2-40B4-BE49-F238E27FC236}">
                <a16:creationId xmlns:a16="http://schemas.microsoft.com/office/drawing/2014/main" id="{D1A43C5C-3C95-4C4A-9286-004FB9708DCC}"/>
              </a:ext>
            </a:extLst>
          </p:cNvPr>
          <p:cNvSpPr>
            <a:spLocks noGrp="1"/>
          </p:cNvSpPr>
          <p:nvPr>
            <p:ph idx="1"/>
          </p:nvPr>
        </p:nvSpPr>
        <p:spPr/>
        <p:txBody>
          <a:bodyPr/>
          <a:lstStyle/>
          <a:p>
            <a:r>
              <a:rPr lang="en-US" dirty="0">
                <a:hlinkClick r:id="rId2"/>
              </a:rPr>
              <a:t>https://resl.id.energy.gov/doelap/doelap.html</a:t>
            </a:r>
            <a:endParaRPr lang="en-US" dirty="0">
              <a:hlinkClick r:id="rId3"/>
            </a:endParaRPr>
          </a:p>
          <a:p>
            <a:endParaRPr lang="en-US" dirty="0"/>
          </a:p>
        </p:txBody>
      </p:sp>
      <p:sp>
        <p:nvSpPr>
          <p:cNvPr id="4" name="Date Placeholder 3">
            <a:extLst>
              <a:ext uri="{FF2B5EF4-FFF2-40B4-BE49-F238E27FC236}">
                <a16:creationId xmlns:a16="http://schemas.microsoft.com/office/drawing/2014/main" id="{1CBF64B7-B822-54F9-5F07-BC9884D122BE}"/>
              </a:ext>
            </a:extLst>
          </p:cNvPr>
          <p:cNvSpPr>
            <a:spLocks noGrp="1"/>
          </p:cNvSpPr>
          <p:nvPr>
            <p:ph type="dt" sz="half" idx="10"/>
          </p:nvPr>
        </p:nvSpPr>
        <p:spPr/>
        <p:txBody>
          <a:bodyPr/>
          <a:lstStyle/>
          <a:p>
            <a:r>
              <a:rPr lang="en-US"/>
              <a:t>September 2012</a:t>
            </a:r>
            <a:endParaRPr lang="en-US" dirty="0"/>
          </a:p>
        </p:txBody>
      </p:sp>
      <p:sp>
        <p:nvSpPr>
          <p:cNvPr id="5" name="Footer Placeholder 4">
            <a:extLst>
              <a:ext uri="{FF2B5EF4-FFF2-40B4-BE49-F238E27FC236}">
                <a16:creationId xmlns:a16="http://schemas.microsoft.com/office/drawing/2014/main" id="{92DC17B8-B78E-6A74-FC19-1292DC0E6300}"/>
              </a:ext>
            </a:extLst>
          </p:cNvPr>
          <p:cNvSpPr>
            <a:spLocks noGrp="1"/>
          </p:cNvSpPr>
          <p:nvPr>
            <p:ph type="ftr" sz="quarter" idx="11"/>
          </p:nvPr>
        </p:nvSpPr>
        <p:spPr/>
        <p:txBody>
          <a:bodyPr/>
          <a:lstStyle/>
          <a:p>
            <a:r>
              <a:rPr lang="en-US"/>
              <a:t>DOELAP Assessor Training</a:t>
            </a:r>
            <a:endParaRPr lang="en-US" dirty="0"/>
          </a:p>
        </p:txBody>
      </p:sp>
    </p:spTree>
    <p:extLst>
      <p:ext uri="{BB962C8B-B14F-4D97-AF65-F5344CB8AC3E}">
        <p14:creationId xmlns:p14="http://schemas.microsoft.com/office/powerpoint/2010/main" val="14131656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5C0AE-EA90-FB68-EC31-EF1FE309CDFE}"/>
              </a:ext>
            </a:extLst>
          </p:cNvPr>
          <p:cNvSpPr>
            <a:spLocks noGrp="1"/>
          </p:cNvSpPr>
          <p:nvPr>
            <p:ph type="title"/>
          </p:nvPr>
        </p:nvSpPr>
        <p:spPr>
          <a:xfrm>
            <a:off x="2895600" y="152400"/>
            <a:ext cx="5791200" cy="609600"/>
          </a:xfrm>
        </p:spPr>
        <p:txBody>
          <a:bodyPr/>
          <a:lstStyle/>
          <a:p>
            <a:r>
              <a:rPr lang="en-US" dirty="0"/>
              <a:t>Revised Checklist</a:t>
            </a:r>
          </a:p>
        </p:txBody>
      </p:sp>
      <p:sp>
        <p:nvSpPr>
          <p:cNvPr id="5" name="Footer Placeholder 4">
            <a:extLst>
              <a:ext uri="{FF2B5EF4-FFF2-40B4-BE49-F238E27FC236}">
                <a16:creationId xmlns:a16="http://schemas.microsoft.com/office/drawing/2014/main" id="{B4EA992D-2581-B877-8AD0-33FA7E212B0C}"/>
              </a:ext>
            </a:extLst>
          </p:cNvPr>
          <p:cNvSpPr>
            <a:spLocks noGrp="1"/>
          </p:cNvSpPr>
          <p:nvPr>
            <p:ph type="ftr" sz="quarter" idx="11"/>
          </p:nvPr>
        </p:nvSpPr>
        <p:spPr/>
        <p:txBody>
          <a:bodyPr/>
          <a:lstStyle/>
          <a:p>
            <a:r>
              <a:rPr lang="en-US"/>
              <a:t>DOELAP Assessor Training</a:t>
            </a:r>
            <a:endParaRPr lang="en-US" dirty="0"/>
          </a:p>
        </p:txBody>
      </p:sp>
      <p:pic>
        <p:nvPicPr>
          <p:cNvPr id="9" name="Picture 8">
            <a:extLst>
              <a:ext uri="{FF2B5EF4-FFF2-40B4-BE49-F238E27FC236}">
                <a16:creationId xmlns:a16="http://schemas.microsoft.com/office/drawing/2014/main" id="{EB31F35C-7825-401D-290C-6A2EE84C3A12}"/>
              </a:ext>
            </a:extLst>
          </p:cNvPr>
          <p:cNvPicPr>
            <a:picLocks noChangeAspect="1"/>
          </p:cNvPicPr>
          <p:nvPr/>
        </p:nvPicPr>
        <p:blipFill>
          <a:blip r:embed="rId2"/>
          <a:stretch>
            <a:fillRect/>
          </a:stretch>
        </p:blipFill>
        <p:spPr>
          <a:xfrm>
            <a:off x="1295400" y="824910"/>
            <a:ext cx="7968243" cy="5878062"/>
          </a:xfrm>
          <a:prstGeom prst="rect">
            <a:avLst/>
          </a:prstGeom>
        </p:spPr>
      </p:pic>
      <p:sp>
        <p:nvSpPr>
          <p:cNvPr id="10" name="TextBox 9">
            <a:extLst>
              <a:ext uri="{FF2B5EF4-FFF2-40B4-BE49-F238E27FC236}">
                <a16:creationId xmlns:a16="http://schemas.microsoft.com/office/drawing/2014/main" id="{A89429EE-E3E7-AE20-7B5F-BA6AB8017A42}"/>
              </a:ext>
            </a:extLst>
          </p:cNvPr>
          <p:cNvSpPr txBox="1"/>
          <p:nvPr/>
        </p:nvSpPr>
        <p:spPr>
          <a:xfrm>
            <a:off x="-13138" y="3302276"/>
            <a:ext cx="1600200" cy="923330"/>
          </a:xfrm>
          <a:prstGeom prst="rect">
            <a:avLst/>
          </a:prstGeom>
          <a:noFill/>
        </p:spPr>
        <p:txBody>
          <a:bodyPr wrap="square" rtlCol="0">
            <a:spAutoFit/>
          </a:bodyPr>
          <a:lstStyle/>
          <a:p>
            <a:r>
              <a:rPr lang="en-US" dirty="0">
                <a:solidFill>
                  <a:srgbClr val="FF0000"/>
                </a:solidFill>
              </a:rPr>
              <a:t>Removed line numbers and abbreviations</a:t>
            </a:r>
          </a:p>
        </p:txBody>
      </p:sp>
      <p:cxnSp>
        <p:nvCxnSpPr>
          <p:cNvPr id="12" name="Straight Arrow Connector 11">
            <a:extLst>
              <a:ext uri="{FF2B5EF4-FFF2-40B4-BE49-F238E27FC236}">
                <a16:creationId xmlns:a16="http://schemas.microsoft.com/office/drawing/2014/main" id="{5B654390-E494-0B1A-6F8B-DA00518FF0D8}"/>
              </a:ext>
            </a:extLst>
          </p:cNvPr>
          <p:cNvCxnSpPr>
            <a:cxnSpLocks/>
          </p:cNvCxnSpPr>
          <p:nvPr/>
        </p:nvCxnSpPr>
        <p:spPr>
          <a:xfrm flipV="1">
            <a:off x="1259928" y="2819400"/>
            <a:ext cx="1864272" cy="419966"/>
          </a:xfrm>
          <a:prstGeom prst="straightConnector1">
            <a:avLst/>
          </a:prstGeom>
          <a:ln>
            <a:solidFill>
              <a:srgbClr val="FF0000"/>
            </a:solidFill>
            <a:tailEnd type="triangle"/>
          </a:ln>
        </p:spPr>
        <p:style>
          <a:lnRef idx="2">
            <a:schemeClr val="accent4"/>
          </a:lnRef>
          <a:fillRef idx="0">
            <a:schemeClr val="accent4"/>
          </a:fillRef>
          <a:effectRef idx="1">
            <a:schemeClr val="accent4"/>
          </a:effectRef>
          <a:fontRef idx="minor">
            <a:schemeClr val="tx1"/>
          </a:fontRef>
        </p:style>
      </p:cxnSp>
      <p:cxnSp>
        <p:nvCxnSpPr>
          <p:cNvPr id="13" name="Straight Arrow Connector 12">
            <a:extLst>
              <a:ext uri="{FF2B5EF4-FFF2-40B4-BE49-F238E27FC236}">
                <a16:creationId xmlns:a16="http://schemas.microsoft.com/office/drawing/2014/main" id="{085DEDC1-84CE-6A93-3A60-AEC614520E1B}"/>
              </a:ext>
            </a:extLst>
          </p:cNvPr>
          <p:cNvCxnSpPr>
            <a:cxnSpLocks/>
          </p:cNvCxnSpPr>
          <p:nvPr/>
        </p:nvCxnSpPr>
        <p:spPr>
          <a:xfrm>
            <a:off x="726528" y="4288516"/>
            <a:ext cx="1102272" cy="932102"/>
          </a:xfrm>
          <a:prstGeom prst="straightConnector1">
            <a:avLst/>
          </a:prstGeom>
          <a:ln>
            <a:solidFill>
              <a:srgbClr val="FF0000"/>
            </a:solidFill>
            <a:tailEnd type="triangle"/>
          </a:ln>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820814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endParaRPr lang="en-US" sz="4000" dirty="0"/>
          </a:p>
          <a:p>
            <a:pPr algn="ctr">
              <a:buNone/>
            </a:pPr>
            <a:endParaRPr lang="en-US" sz="4000" dirty="0"/>
          </a:p>
          <a:p>
            <a:pPr algn="ctr">
              <a:buNone/>
            </a:pPr>
            <a:r>
              <a:rPr lang="en-US" sz="4000" dirty="0"/>
              <a:t>Questions?</a:t>
            </a:r>
          </a:p>
        </p:txBody>
      </p:sp>
      <p:sp>
        <p:nvSpPr>
          <p:cNvPr id="5" name="Footer Placeholder 4"/>
          <p:cNvSpPr>
            <a:spLocks noGrp="1"/>
          </p:cNvSpPr>
          <p:nvPr>
            <p:ph type="ftr" sz="quarter" idx="11"/>
          </p:nvPr>
        </p:nvSpPr>
        <p:spPr/>
        <p:txBody>
          <a:bodyPr/>
          <a:lstStyle/>
          <a:p>
            <a:r>
              <a:rPr lang="en-US" dirty="0"/>
              <a:t>DOELAP Assessor Training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8735E-122F-6EA5-67EF-64EC6758A217}"/>
              </a:ext>
            </a:extLst>
          </p:cNvPr>
          <p:cNvSpPr>
            <a:spLocks noGrp="1"/>
          </p:cNvSpPr>
          <p:nvPr>
            <p:ph type="title"/>
          </p:nvPr>
        </p:nvSpPr>
        <p:spPr/>
        <p:txBody>
          <a:bodyPr/>
          <a:lstStyle/>
          <a:p>
            <a:r>
              <a:rPr lang="en-US" dirty="0"/>
              <a:t>DOELAP Radiobioassay Checklist</a:t>
            </a:r>
          </a:p>
        </p:txBody>
      </p:sp>
      <p:sp>
        <p:nvSpPr>
          <p:cNvPr id="3" name="Content Placeholder 2">
            <a:extLst>
              <a:ext uri="{FF2B5EF4-FFF2-40B4-BE49-F238E27FC236}">
                <a16:creationId xmlns:a16="http://schemas.microsoft.com/office/drawing/2014/main" id="{7A46FA48-794F-E647-40DE-48ED361927C8}"/>
              </a:ext>
            </a:extLst>
          </p:cNvPr>
          <p:cNvSpPr>
            <a:spLocks noGrp="1"/>
          </p:cNvSpPr>
          <p:nvPr>
            <p:ph idx="1"/>
          </p:nvPr>
        </p:nvSpPr>
        <p:spPr/>
        <p:txBody>
          <a:bodyPr/>
          <a:lstStyle/>
          <a:p>
            <a:r>
              <a:rPr lang="en-US" dirty="0"/>
              <a:t>The checklist can be found in the email from Laird or at the RESL DOELAP web page</a:t>
            </a:r>
          </a:p>
          <a:p>
            <a:pPr lvl="1"/>
            <a:r>
              <a:rPr lang="en-US" dirty="0">
                <a:hlinkClick r:id="rId2"/>
              </a:rPr>
              <a:t>https://resl.id.energy.gov/doelap/doelap.html</a:t>
            </a:r>
            <a:endParaRPr lang="en-US" dirty="0">
              <a:hlinkClick r:id="rId3"/>
            </a:endParaRPr>
          </a:p>
          <a:p>
            <a:r>
              <a:rPr lang="en-US" dirty="0"/>
              <a:t>Based on DOE-STD-1112-2019</a:t>
            </a:r>
          </a:p>
          <a:p>
            <a:r>
              <a:rPr lang="en-US" dirty="0"/>
              <a:t>The checklist is not a “normative” document</a:t>
            </a:r>
          </a:p>
          <a:p>
            <a:pPr lvl="1"/>
            <a:r>
              <a:rPr lang="en-US" dirty="0"/>
              <a:t>Findings are written based on Standard requirements</a:t>
            </a:r>
          </a:p>
          <a:p>
            <a:pPr lvl="1"/>
            <a:r>
              <a:rPr lang="en-US" dirty="0"/>
              <a:t>Checklist is a tool for the assessor</a:t>
            </a:r>
          </a:p>
          <a:p>
            <a:pPr lvl="1"/>
            <a:r>
              <a:rPr lang="en-US" dirty="0"/>
              <a:t>Personal checklists can also be used</a:t>
            </a:r>
          </a:p>
          <a:p>
            <a:pPr lvl="1"/>
            <a:r>
              <a:rPr lang="en-US" dirty="0"/>
              <a:t>Additional notes in another form or location are fine</a:t>
            </a:r>
          </a:p>
        </p:txBody>
      </p:sp>
      <p:sp>
        <p:nvSpPr>
          <p:cNvPr id="5" name="Footer Placeholder 4">
            <a:extLst>
              <a:ext uri="{FF2B5EF4-FFF2-40B4-BE49-F238E27FC236}">
                <a16:creationId xmlns:a16="http://schemas.microsoft.com/office/drawing/2014/main" id="{C3F1DC3B-0872-0E02-814B-76ECB503C81B}"/>
              </a:ext>
            </a:extLst>
          </p:cNvPr>
          <p:cNvSpPr>
            <a:spLocks noGrp="1"/>
          </p:cNvSpPr>
          <p:nvPr>
            <p:ph type="ftr" sz="quarter" idx="11"/>
          </p:nvPr>
        </p:nvSpPr>
        <p:spPr/>
        <p:txBody>
          <a:bodyPr/>
          <a:lstStyle/>
          <a:p>
            <a:r>
              <a:rPr lang="en-US"/>
              <a:t>DOELAP Assessor Training</a:t>
            </a:r>
            <a:endParaRPr lang="en-US" dirty="0"/>
          </a:p>
        </p:txBody>
      </p:sp>
    </p:spTree>
    <p:extLst>
      <p:ext uri="{BB962C8B-B14F-4D97-AF65-F5344CB8AC3E}">
        <p14:creationId xmlns:p14="http://schemas.microsoft.com/office/powerpoint/2010/main" val="685459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6FEB4-78CF-34E5-1136-B65F1EFBA2A8}"/>
              </a:ext>
            </a:extLst>
          </p:cNvPr>
          <p:cNvSpPr>
            <a:spLocks noGrp="1"/>
          </p:cNvSpPr>
          <p:nvPr>
            <p:ph type="title"/>
          </p:nvPr>
        </p:nvSpPr>
        <p:spPr/>
        <p:txBody>
          <a:bodyPr/>
          <a:lstStyle/>
          <a:p>
            <a:r>
              <a:rPr lang="en-US" dirty="0"/>
              <a:t>DOELAP Radiobioassay Checklist</a:t>
            </a:r>
          </a:p>
        </p:txBody>
      </p:sp>
      <p:sp>
        <p:nvSpPr>
          <p:cNvPr id="3" name="Content Placeholder 2">
            <a:extLst>
              <a:ext uri="{FF2B5EF4-FFF2-40B4-BE49-F238E27FC236}">
                <a16:creationId xmlns:a16="http://schemas.microsoft.com/office/drawing/2014/main" id="{88DBEC0C-3AD5-030D-2C6F-75402EFDB82F}"/>
              </a:ext>
            </a:extLst>
          </p:cNvPr>
          <p:cNvSpPr>
            <a:spLocks noGrp="1"/>
          </p:cNvSpPr>
          <p:nvPr>
            <p:ph idx="1"/>
          </p:nvPr>
        </p:nvSpPr>
        <p:spPr/>
        <p:txBody>
          <a:bodyPr/>
          <a:lstStyle/>
          <a:p>
            <a:r>
              <a:rPr lang="en-US" dirty="0"/>
              <a:t>Portions of the checklist can be evaluated and filled out in advance</a:t>
            </a:r>
          </a:p>
          <a:p>
            <a:r>
              <a:rPr lang="en-US" dirty="0"/>
              <a:t>Assessment team sends in a completed checklist with the signed assessment report and attendance sheets</a:t>
            </a:r>
          </a:p>
          <a:p>
            <a:pPr lvl="1"/>
            <a:r>
              <a:rPr lang="en-US" dirty="0"/>
              <a:t>Defensibility if there are questions about whether something was evaluated</a:t>
            </a:r>
          </a:p>
          <a:p>
            <a:pPr lvl="1"/>
            <a:r>
              <a:rPr lang="en-US" dirty="0"/>
              <a:t>N/A column</a:t>
            </a:r>
          </a:p>
          <a:p>
            <a:r>
              <a:rPr lang="en-US" dirty="0"/>
              <a:t> Findings are written based on the Standard reference, not checklist</a:t>
            </a:r>
          </a:p>
          <a:p>
            <a:pPr lvl="1"/>
            <a:r>
              <a:rPr lang="en-US" dirty="0"/>
              <a:t>This wasn’t always the case in DOELAP, but is the guidance now</a:t>
            </a:r>
          </a:p>
          <a:p>
            <a:pPr lvl="1"/>
            <a:r>
              <a:rPr lang="en-US" dirty="0"/>
              <a:t>Findings database</a:t>
            </a:r>
          </a:p>
          <a:p>
            <a:endParaRPr lang="en-US" dirty="0"/>
          </a:p>
        </p:txBody>
      </p:sp>
      <p:sp>
        <p:nvSpPr>
          <p:cNvPr id="5" name="Footer Placeholder 4">
            <a:extLst>
              <a:ext uri="{FF2B5EF4-FFF2-40B4-BE49-F238E27FC236}">
                <a16:creationId xmlns:a16="http://schemas.microsoft.com/office/drawing/2014/main" id="{0F3A4A8F-4FE3-ABF5-A01E-C203CE17E4C4}"/>
              </a:ext>
            </a:extLst>
          </p:cNvPr>
          <p:cNvSpPr>
            <a:spLocks noGrp="1"/>
          </p:cNvSpPr>
          <p:nvPr>
            <p:ph type="ftr" sz="quarter" idx="11"/>
          </p:nvPr>
        </p:nvSpPr>
        <p:spPr/>
        <p:txBody>
          <a:bodyPr/>
          <a:lstStyle/>
          <a:p>
            <a:r>
              <a:rPr lang="en-US"/>
              <a:t>DOELAP Assessor Training</a:t>
            </a:r>
            <a:endParaRPr lang="en-US" dirty="0"/>
          </a:p>
        </p:txBody>
      </p:sp>
    </p:spTree>
    <p:extLst>
      <p:ext uri="{BB962C8B-B14F-4D97-AF65-F5344CB8AC3E}">
        <p14:creationId xmlns:p14="http://schemas.microsoft.com/office/powerpoint/2010/main" val="17630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9D71E-F225-1A6C-70E7-2FF31D2451B1}"/>
              </a:ext>
            </a:extLst>
          </p:cNvPr>
          <p:cNvSpPr>
            <a:spLocks noGrp="1"/>
          </p:cNvSpPr>
          <p:nvPr>
            <p:ph type="title"/>
          </p:nvPr>
        </p:nvSpPr>
        <p:spPr/>
        <p:txBody>
          <a:bodyPr/>
          <a:lstStyle/>
          <a:p>
            <a:r>
              <a:rPr lang="en-US" dirty="0"/>
              <a:t>Discussion on Checklist Use</a:t>
            </a:r>
          </a:p>
        </p:txBody>
      </p:sp>
      <p:sp>
        <p:nvSpPr>
          <p:cNvPr id="3" name="Content Placeholder 2">
            <a:extLst>
              <a:ext uri="{FF2B5EF4-FFF2-40B4-BE49-F238E27FC236}">
                <a16:creationId xmlns:a16="http://schemas.microsoft.com/office/drawing/2014/main" id="{D9A6EFA3-27BB-D13C-3640-3C2BF2C3782A}"/>
              </a:ext>
            </a:extLst>
          </p:cNvPr>
          <p:cNvSpPr>
            <a:spLocks noGrp="1"/>
          </p:cNvSpPr>
          <p:nvPr>
            <p:ph idx="1"/>
          </p:nvPr>
        </p:nvSpPr>
        <p:spPr/>
        <p:txBody>
          <a:bodyPr/>
          <a:lstStyle/>
          <a:p>
            <a:r>
              <a:rPr lang="en-US" dirty="0"/>
              <a:t>How do assessors use the checklist?</a:t>
            </a:r>
          </a:p>
        </p:txBody>
      </p:sp>
      <p:sp>
        <p:nvSpPr>
          <p:cNvPr id="5" name="Footer Placeholder 4">
            <a:extLst>
              <a:ext uri="{FF2B5EF4-FFF2-40B4-BE49-F238E27FC236}">
                <a16:creationId xmlns:a16="http://schemas.microsoft.com/office/drawing/2014/main" id="{11D47888-6817-451F-AE5C-90F1101C65AF}"/>
              </a:ext>
            </a:extLst>
          </p:cNvPr>
          <p:cNvSpPr>
            <a:spLocks noGrp="1"/>
          </p:cNvSpPr>
          <p:nvPr>
            <p:ph type="ftr" sz="quarter" idx="11"/>
          </p:nvPr>
        </p:nvSpPr>
        <p:spPr/>
        <p:txBody>
          <a:bodyPr/>
          <a:lstStyle/>
          <a:p>
            <a:r>
              <a:rPr lang="en-US"/>
              <a:t>DOELAP Assessor Training</a:t>
            </a:r>
            <a:endParaRPr lang="en-US" dirty="0"/>
          </a:p>
        </p:txBody>
      </p:sp>
    </p:spTree>
    <p:extLst>
      <p:ext uri="{BB962C8B-B14F-4D97-AF65-F5344CB8AC3E}">
        <p14:creationId xmlns:p14="http://schemas.microsoft.com/office/powerpoint/2010/main" val="2382119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9B619A8F-E22D-646C-C949-036391A5FF9B}"/>
              </a:ext>
            </a:extLst>
          </p:cNvPr>
          <p:cNvSpPr>
            <a:spLocks noGrp="1"/>
          </p:cNvSpPr>
          <p:nvPr>
            <p:ph type="ftr" sz="quarter" idx="11"/>
          </p:nvPr>
        </p:nvSpPr>
        <p:spPr/>
        <p:txBody>
          <a:bodyPr/>
          <a:lstStyle/>
          <a:p>
            <a:r>
              <a:rPr lang="en-US"/>
              <a:t>DOELAP Assessor Training</a:t>
            </a:r>
            <a:endParaRPr lang="en-US" dirty="0"/>
          </a:p>
        </p:txBody>
      </p:sp>
      <p:pic>
        <p:nvPicPr>
          <p:cNvPr id="7" name="Picture 6">
            <a:extLst>
              <a:ext uri="{FF2B5EF4-FFF2-40B4-BE49-F238E27FC236}">
                <a16:creationId xmlns:a16="http://schemas.microsoft.com/office/drawing/2014/main" id="{2283D623-1925-6088-3BD1-CCC818777249}"/>
              </a:ext>
            </a:extLst>
          </p:cNvPr>
          <p:cNvPicPr>
            <a:picLocks noChangeAspect="1"/>
          </p:cNvPicPr>
          <p:nvPr/>
        </p:nvPicPr>
        <p:blipFill>
          <a:blip r:embed="rId2"/>
          <a:stretch>
            <a:fillRect/>
          </a:stretch>
        </p:blipFill>
        <p:spPr>
          <a:xfrm>
            <a:off x="1" y="152400"/>
            <a:ext cx="4564080" cy="5943600"/>
          </a:xfrm>
          <a:prstGeom prst="rect">
            <a:avLst/>
          </a:prstGeom>
        </p:spPr>
      </p:pic>
      <p:pic>
        <p:nvPicPr>
          <p:cNvPr id="9" name="Picture 8">
            <a:extLst>
              <a:ext uri="{FF2B5EF4-FFF2-40B4-BE49-F238E27FC236}">
                <a16:creationId xmlns:a16="http://schemas.microsoft.com/office/drawing/2014/main" id="{B66A5204-370D-340D-1FF1-3FE6F63929D2}"/>
              </a:ext>
            </a:extLst>
          </p:cNvPr>
          <p:cNvPicPr>
            <a:picLocks noChangeAspect="1"/>
          </p:cNvPicPr>
          <p:nvPr/>
        </p:nvPicPr>
        <p:blipFill>
          <a:blip r:embed="rId3"/>
          <a:stretch>
            <a:fillRect/>
          </a:stretch>
        </p:blipFill>
        <p:spPr>
          <a:xfrm>
            <a:off x="4516396" y="-19235"/>
            <a:ext cx="4627603" cy="6248400"/>
          </a:xfrm>
          <a:prstGeom prst="rect">
            <a:avLst/>
          </a:prstGeom>
        </p:spPr>
      </p:pic>
      <p:sp>
        <p:nvSpPr>
          <p:cNvPr id="2" name="Rectangle 1">
            <a:extLst>
              <a:ext uri="{FF2B5EF4-FFF2-40B4-BE49-F238E27FC236}">
                <a16:creationId xmlns:a16="http://schemas.microsoft.com/office/drawing/2014/main" id="{94F21568-2364-6478-884D-6D71EF480B4C}"/>
              </a:ext>
            </a:extLst>
          </p:cNvPr>
          <p:cNvSpPr/>
          <p:nvPr/>
        </p:nvSpPr>
        <p:spPr>
          <a:xfrm>
            <a:off x="1905000" y="609600"/>
            <a:ext cx="533400" cy="2286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545BF7C7-46B3-8BDE-EB13-28854A4B531A}"/>
              </a:ext>
            </a:extLst>
          </p:cNvPr>
          <p:cNvSpPr/>
          <p:nvPr/>
        </p:nvSpPr>
        <p:spPr>
          <a:xfrm>
            <a:off x="6642077" y="424713"/>
            <a:ext cx="863623" cy="24783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48457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E038CD8-2AF1-C9AE-EAFB-586685DEF29D}"/>
              </a:ext>
            </a:extLst>
          </p:cNvPr>
          <p:cNvSpPr>
            <a:spLocks noGrp="1"/>
          </p:cNvSpPr>
          <p:nvPr>
            <p:ph type="ftr" sz="quarter" idx="11"/>
          </p:nvPr>
        </p:nvSpPr>
        <p:spPr/>
        <p:txBody>
          <a:bodyPr/>
          <a:lstStyle/>
          <a:p>
            <a:r>
              <a:rPr lang="en-US"/>
              <a:t>DOELAP Assessor Training</a:t>
            </a:r>
            <a:endParaRPr lang="en-US" dirty="0"/>
          </a:p>
        </p:txBody>
      </p:sp>
      <p:pic>
        <p:nvPicPr>
          <p:cNvPr id="5" name="Picture 4">
            <a:extLst>
              <a:ext uri="{FF2B5EF4-FFF2-40B4-BE49-F238E27FC236}">
                <a16:creationId xmlns:a16="http://schemas.microsoft.com/office/drawing/2014/main" id="{A2DA6C5A-0D82-3568-3DBC-C0181269332A}"/>
              </a:ext>
            </a:extLst>
          </p:cNvPr>
          <p:cNvPicPr>
            <a:picLocks noChangeAspect="1"/>
          </p:cNvPicPr>
          <p:nvPr/>
        </p:nvPicPr>
        <p:blipFill>
          <a:blip r:embed="rId2"/>
          <a:stretch>
            <a:fillRect/>
          </a:stretch>
        </p:blipFill>
        <p:spPr>
          <a:xfrm>
            <a:off x="3015" y="257267"/>
            <a:ext cx="4695152" cy="5991133"/>
          </a:xfrm>
          <a:prstGeom prst="rect">
            <a:avLst/>
          </a:prstGeom>
        </p:spPr>
      </p:pic>
      <p:pic>
        <p:nvPicPr>
          <p:cNvPr id="7" name="Picture 6">
            <a:extLst>
              <a:ext uri="{FF2B5EF4-FFF2-40B4-BE49-F238E27FC236}">
                <a16:creationId xmlns:a16="http://schemas.microsoft.com/office/drawing/2014/main" id="{5DFCB0C1-D52E-71BF-C9E6-4F8BDED32B5B}"/>
              </a:ext>
            </a:extLst>
          </p:cNvPr>
          <p:cNvPicPr>
            <a:picLocks noChangeAspect="1"/>
          </p:cNvPicPr>
          <p:nvPr/>
        </p:nvPicPr>
        <p:blipFill>
          <a:blip r:embed="rId3"/>
          <a:stretch>
            <a:fillRect/>
          </a:stretch>
        </p:blipFill>
        <p:spPr>
          <a:xfrm>
            <a:off x="4583352" y="152400"/>
            <a:ext cx="4560648" cy="5788241"/>
          </a:xfrm>
          <a:prstGeom prst="rect">
            <a:avLst/>
          </a:prstGeom>
        </p:spPr>
      </p:pic>
      <p:sp>
        <p:nvSpPr>
          <p:cNvPr id="2" name="Rectangle 1">
            <a:extLst>
              <a:ext uri="{FF2B5EF4-FFF2-40B4-BE49-F238E27FC236}">
                <a16:creationId xmlns:a16="http://schemas.microsoft.com/office/drawing/2014/main" id="{B4ACB51A-067E-9F5C-87FC-6374C2DE6A94}"/>
              </a:ext>
            </a:extLst>
          </p:cNvPr>
          <p:cNvSpPr/>
          <p:nvPr/>
        </p:nvSpPr>
        <p:spPr>
          <a:xfrm>
            <a:off x="6303772" y="533400"/>
            <a:ext cx="533400" cy="2286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15134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ED57D-F2D4-AB46-6538-959EA4C2193D}"/>
              </a:ext>
            </a:extLst>
          </p:cNvPr>
          <p:cNvSpPr>
            <a:spLocks noGrp="1"/>
          </p:cNvSpPr>
          <p:nvPr>
            <p:ph type="title"/>
          </p:nvPr>
        </p:nvSpPr>
        <p:spPr/>
        <p:txBody>
          <a:bodyPr/>
          <a:lstStyle/>
          <a:p>
            <a:r>
              <a:rPr lang="en-US" dirty="0"/>
              <a:t>DOELAP Findings Database</a:t>
            </a:r>
          </a:p>
        </p:txBody>
      </p:sp>
      <p:sp>
        <p:nvSpPr>
          <p:cNvPr id="5" name="Footer Placeholder 4">
            <a:extLst>
              <a:ext uri="{FF2B5EF4-FFF2-40B4-BE49-F238E27FC236}">
                <a16:creationId xmlns:a16="http://schemas.microsoft.com/office/drawing/2014/main" id="{F2AB1F0E-152E-FB68-D760-057A412F8352}"/>
              </a:ext>
            </a:extLst>
          </p:cNvPr>
          <p:cNvSpPr>
            <a:spLocks noGrp="1"/>
          </p:cNvSpPr>
          <p:nvPr>
            <p:ph type="ftr" sz="quarter" idx="11"/>
          </p:nvPr>
        </p:nvSpPr>
        <p:spPr/>
        <p:txBody>
          <a:bodyPr/>
          <a:lstStyle/>
          <a:p>
            <a:r>
              <a:rPr lang="en-US"/>
              <a:t>DOELAP Assessor Training</a:t>
            </a:r>
            <a:endParaRPr lang="en-US" dirty="0"/>
          </a:p>
        </p:txBody>
      </p:sp>
      <p:graphicFrame>
        <p:nvGraphicFramePr>
          <p:cNvPr id="3" name="barChart">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292804952"/>
              </p:ext>
            </p:extLst>
          </p:nvPr>
        </p:nvGraphicFramePr>
        <p:xfrm>
          <a:off x="533400" y="1724025"/>
          <a:ext cx="8001000" cy="42957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66605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1AC49-DF55-1D30-06EA-518E5C1BBABB}"/>
              </a:ext>
            </a:extLst>
          </p:cNvPr>
          <p:cNvSpPr>
            <a:spLocks noGrp="1"/>
          </p:cNvSpPr>
          <p:nvPr>
            <p:ph type="title"/>
          </p:nvPr>
        </p:nvSpPr>
        <p:spPr/>
        <p:txBody>
          <a:bodyPr/>
          <a:lstStyle/>
          <a:p>
            <a:r>
              <a:rPr lang="en-US" dirty="0"/>
              <a:t>Commonly Cited in Findings</a:t>
            </a:r>
          </a:p>
        </p:txBody>
      </p:sp>
      <p:sp>
        <p:nvSpPr>
          <p:cNvPr id="3" name="Content Placeholder 2">
            <a:extLst>
              <a:ext uri="{FF2B5EF4-FFF2-40B4-BE49-F238E27FC236}">
                <a16:creationId xmlns:a16="http://schemas.microsoft.com/office/drawing/2014/main" id="{D7226CD3-F5B7-C9AC-CC27-584FC9AD2C69}"/>
              </a:ext>
            </a:extLst>
          </p:cNvPr>
          <p:cNvSpPr>
            <a:spLocks noGrp="1"/>
          </p:cNvSpPr>
          <p:nvPr>
            <p:ph idx="1"/>
          </p:nvPr>
        </p:nvSpPr>
        <p:spPr/>
        <p:txBody>
          <a:bodyPr/>
          <a:lstStyle/>
          <a:p>
            <a:r>
              <a:rPr lang="en-US" sz="1800" spc="-5" dirty="0">
                <a:latin typeface="Calibri" panose="020F0502020204030204" pitchFamily="34" charset="0"/>
              </a:rPr>
              <a:t>(Quality Improvement) 4.6 (d) </a:t>
            </a:r>
            <a:r>
              <a:rPr lang="en-US" sz="1800" spc="-5" dirty="0">
                <a:effectLst/>
                <a:latin typeface="Calibri" panose="020F0502020204030204" pitchFamily="34" charset="0"/>
                <a:ea typeface="Calibri" panose="020F0502020204030204" pitchFamily="34" charset="0"/>
              </a:rPr>
              <a:t>Blind testing shall be conducted to validate the overall performance of the radiobioassay system and the frequency of monitoring shall be documented. Blind testing samples that are submitted for analyses, over time, shall include samples that demonstrate accuracy, false</a:t>
            </a:r>
            <a:r>
              <a:rPr lang="en-US" sz="1800" spc="-15"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positive,</a:t>
            </a:r>
            <a:r>
              <a:rPr lang="en-US" sz="1800" spc="-20"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false</a:t>
            </a:r>
            <a:r>
              <a:rPr lang="en-US" sz="1800" spc="-15"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negative</a:t>
            </a:r>
            <a:r>
              <a:rPr lang="en-US" sz="1800" spc="-15"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and</a:t>
            </a:r>
            <a:r>
              <a:rPr lang="en-US" sz="1800" spc="-25"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sensitivity</a:t>
            </a:r>
            <a:r>
              <a:rPr lang="en-US" sz="1800" spc="-15"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evaluations.</a:t>
            </a:r>
            <a:r>
              <a:rPr lang="en-US" sz="1800" spc="-20"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Blind</a:t>
            </a:r>
            <a:r>
              <a:rPr lang="en-US" sz="1800" spc="-25"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testing</a:t>
            </a:r>
            <a:r>
              <a:rPr lang="en-US" sz="1800" spc="-25"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samples</a:t>
            </a:r>
            <a:r>
              <a:rPr lang="en-US" sz="1800" spc="-20"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shall</a:t>
            </a:r>
            <a:r>
              <a:rPr lang="en-US" sz="1800" spc="-20"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contain chemical, matrix and radionuclide interferences common to the program’s routine samples.</a:t>
            </a:r>
            <a:r>
              <a:rPr lang="en-US" sz="1800" spc="-25"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Procedures</a:t>
            </a:r>
            <a:r>
              <a:rPr lang="en-US" sz="1800" spc="-10"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describing</a:t>
            </a:r>
            <a:r>
              <a:rPr lang="en-US" sz="1800" spc="-15"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steps</a:t>
            </a:r>
            <a:r>
              <a:rPr lang="en-US" sz="1800" spc="-10"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to be</a:t>
            </a:r>
            <a:r>
              <a:rPr lang="en-US" sz="1800" spc="-20"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taken</a:t>
            </a:r>
            <a:r>
              <a:rPr lang="en-US" sz="1800" spc="-15"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in</a:t>
            </a:r>
            <a:r>
              <a:rPr lang="en-US" sz="1800" spc="-15"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the event</a:t>
            </a:r>
            <a:r>
              <a:rPr lang="en-US" sz="1800" spc="-20"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that blind</a:t>
            </a:r>
            <a:r>
              <a:rPr lang="en-US" sz="1800" spc="-15"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testing</a:t>
            </a:r>
            <a:r>
              <a:rPr lang="en-US" sz="1800" spc="-15"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results</a:t>
            </a:r>
            <a:r>
              <a:rPr lang="en-US" sz="1800" spc="-10"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are outside of pre-established criteria shall be documented.</a:t>
            </a:r>
          </a:p>
          <a:p>
            <a:endParaRPr lang="en-US" dirty="0"/>
          </a:p>
        </p:txBody>
      </p:sp>
      <p:sp>
        <p:nvSpPr>
          <p:cNvPr id="5" name="Footer Placeholder 4">
            <a:extLst>
              <a:ext uri="{FF2B5EF4-FFF2-40B4-BE49-F238E27FC236}">
                <a16:creationId xmlns:a16="http://schemas.microsoft.com/office/drawing/2014/main" id="{E127162C-108A-9C17-9726-68A21CF96E5B}"/>
              </a:ext>
            </a:extLst>
          </p:cNvPr>
          <p:cNvSpPr>
            <a:spLocks noGrp="1"/>
          </p:cNvSpPr>
          <p:nvPr>
            <p:ph type="ftr" sz="quarter" idx="11"/>
          </p:nvPr>
        </p:nvSpPr>
        <p:spPr/>
        <p:txBody>
          <a:bodyPr/>
          <a:lstStyle/>
          <a:p>
            <a:r>
              <a:rPr lang="en-US"/>
              <a:t>DOELAP Assessor Training</a:t>
            </a:r>
            <a:endParaRPr lang="en-US" dirty="0"/>
          </a:p>
        </p:txBody>
      </p:sp>
    </p:spTree>
    <p:extLst>
      <p:ext uri="{BB962C8B-B14F-4D97-AF65-F5344CB8AC3E}">
        <p14:creationId xmlns:p14="http://schemas.microsoft.com/office/powerpoint/2010/main" val="1400287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8732D-6045-89E0-9DAB-6478C0C83D2D}"/>
              </a:ext>
            </a:extLst>
          </p:cNvPr>
          <p:cNvSpPr>
            <a:spLocks noGrp="1"/>
          </p:cNvSpPr>
          <p:nvPr>
            <p:ph type="title"/>
          </p:nvPr>
        </p:nvSpPr>
        <p:spPr/>
        <p:txBody>
          <a:bodyPr/>
          <a:lstStyle/>
          <a:p>
            <a:r>
              <a:rPr lang="en-US" dirty="0"/>
              <a:t>Commonly Cited in Findings</a:t>
            </a:r>
          </a:p>
        </p:txBody>
      </p:sp>
      <p:sp>
        <p:nvSpPr>
          <p:cNvPr id="3" name="Content Placeholder 2">
            <a:extLst>
              <a:ext uri="{FF2B5EF4-FFF2-40B4-BE49-F238E27FC236}">
                <a16:creationId xmlns:a16="http://schemas.microsoft.com/office/drawing/2014/main" id="{A2388A72-B270-8BB9-74E5-20164F2D7868}"/>
              </a:ext>
            </a:extLst>
          </p:cNvPr>
          <p:cNvSpPr>
            <a:spLocks noGrp="1"/>
          </p:cNvSpPr>
          <p:nvPr>
            <p:ph idx="1"/>
          </p:nvPr>
        </p:nvSpPr>
        <p:spPr/>
        <p:txBody>
          <a:bodyPr/>
          <a:lstStyle/>
          <a:p>
            <a:r>
              <a:rPr lang="en-US" sz="1800" spc="-5" dirty="0">
                <a:latin typeface="Calibri" panose="020F0502020204030204" pitchFamily="34" charset="0"/>
              </a:rPr>
              <a:t>(Documents and Records) 4.4 (b) </a:t>
            </a:r>
            <a:r>
              <a:rPr lang="en-US" sz="1800" spc="-5" dirty="0">
                <a:effectLst/>
                <a:latin typeface="Calibri" panose="020F0502020204030204" pitchFamily="34" charset="0"/>
                <a:ea typeface="Calibri" panose="020F0502020204030204" pitchFamily="34" charset="0"/>
              </a:rPr>
              <a:t>All</a:t>
            </a:r>
            <a:r>
              <a:rPr lang="en-US" sz="1800" spc="-15"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documents</a:t>
            </a:r>
            <a:r>
              <a:rPr lang="en-US" sz="1800" spc="-25"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that</a:t>
            </a:r>
            <a:r>
              <a:rPr lang="en-US" sz="1800" spc="-10"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form</a:t>
            </a:r>
            <a:r>
              <a:rPr lang="en-US" sz="1800" spc="-10"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the</a:t>
            </a:r>
            <a:r>
              <a:rPr lang="en-US" sz="1800" spc="-10"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quality</a:t>
            </a:r>
            <a:r>
              <a:rPr lang="en-US" sz="1800" spc="-20"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assurance</a:t>
            </a:r>
            <a:r>
              <a:rPr lang="en-US" sz="1800" spc="-10"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program</a:t>
            </a:r>
            <a:r>
              <a:rPr lang="en-US" sz="1800" spc="-10"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shall</a:t>
            </a:r>
            <a:r>
              <a:rPr lang="en-US" sz="1800" spc="-15"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be</a:t>
            </a:r>
            <a:r>
              <a:rPr lang="en-US" sz="1800" spc="-10"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controlled</a:t>
            </a:r>
            <a:r>
              <a:rPr lang="en-US" sz="1800" spc="-20"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to</a:t>
            </a:r>
            <a:r>
              <a:rPr lang="en-US" sz="1800" spc="-20"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ensure</a:t>
            </a:r>
            <a:r>
              <a:rPr lang="en-US" sz="1800" spc="-10"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that the correct documents are being employed.</a:t>
            </a:r>
            <a:r>
              <a:rPr lang="en-US" sz="1800" spc="200" dirty="0">
                <a:effectLst/>
                <a:latin typeface="Calibri" panose="020F0502020204030204" pitchFamily="34" charset="0"/>
                <a:ea typeface="Calibri" panose="020F0502020204030204" pitchFamily="34" charset="0"/>
              </a:rPr>
              <a:t> </a:t>
            </a:r>
            <a:r>
              <a:rPr lang="en-US" sz="1800" spc="-5" dirty="0">
                <a:effectLst/>
                <a:latin typeface="Calibri" panose="020F0502020204030204" pitchFamily="34" charset="0"/>
                <a:ea typeface="Calibri" panose="020F0502020204030204" pitchFamily="34" charset="0"/>
              </a:rPr>
              <a:t>Documents shall be reviewed for accuracy and approved by authorized personnel in accordance with documented review </a:t>
            </a:r>
            <a:r>
              <a:rPr lang="en-US" sz="1800" spc="-10" dirty="0">
                <a:effectLst/>
                <a:latin typeface="Calibri" panose="020F0502020204030204" pitchFamily="34" charset="0"/>
                <a:ea typeface="Calibri" panose="020F0502020204030204" pitchFamily="34" charset="0"/>
              </a:rPr>
              <a:t>frequencies.</a:t>
            </a:r>
            <a:endParaRPr lang="en-US" sz="1800" spc="-5" dirty="0">
              <a:effectLst/>
              <a:latin typeface="Calibri" panose="020F0502020204030204" pitchFamily="34" charset="0"/>
              <a:ea typeface="Calibri" panose="020F0502020204030204" pitchFamily="34" charset="0"/>
            </a:endParaRPr>
          </a:p>
          <a:p>
            <a:endParaRPr lang="en-US" dirty="0"/>
          </a:p>
        </p:txBody>
      </p:sp>
      <p:sp>
        <p:nvSpPr>
          <p:cNvPr id="5" name="Footer Placeholder 4">
            <a:extLst>
              <a:ext uri="{FF2B5EF4-FFF2-40B4-BE49-F238E27FC236}">
                <a16:creationId xmlns:a16="http://schemas.microsoft.com/office/drawing/2014/main" id="{CDA12A10-9C64-839D-5CA0-A3BADFC85564}"/>
              </a:ext>
            </a:extLst>
          </p:cNvPr>
          <p:cNvSpPr>
            <a:spLocks noGrp="1"/>
          </p:cNvSpPr>
          <p:nvPr>
            <p:ph type="ftr" sz="quarter" idx="11"/>
          </p:nvPr>
        </p:nvSpPr>
        <p:spPr/>
        <p:txBody>
          <a:bodyPr/>
          <a:lstStyle/>
          <a:p>
            <a:r>
              <a:rPr lang="en-US"/>
              <a:t>DOELAP Assessor Training</a:t>
            </a:r>
            <a:endParaRPr lang="en-US" dirty="0"/>
          </a:p>
        </p:txBody>
      </p:sp>
    </p:spTree>
    <p:extLst>
      <p:ext uri="{BB962C8B-B14F-4D97-AF65-F5344CB8AC3E}">
        <p14:creationId xmlns:p14="http://schemas.microsoft.com/office/powerpoint/2010/main" val="2189954560"/>
      </p:ext>
    </p:extLst>
  </p:cSld>
  <p:clrMapOvr>
    <a:masterClrMapping/>
  </p:clrMapOvr>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OE NE Large">
  <a:themeElements>
    <a:clrScheme name="DOE NE Lar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OE NE Large">
      <a:majorFont>
        <a:latin typeface="Arial Black"/>
        <a:ea typeface=""/>
        <a:cs typeface=""/>
      </a:majorFont>
      <a:minorFont>
        <a:latin typeface="Arial Blac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OE NE Larg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OE NE Larg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OE NE Larg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OE NE Larg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OE NE Larg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OE NE Larg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OE NE Larg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OE NE Larg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OE NE Larg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OE NE Larg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OE NE Larg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OE NE Larg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4400</TotalTime>
  <Words>417</Words>
  <Application>Microsoft Office PowerPoint</Application>
  <PresentationFormat>On-screen Show (4:3)</PresentationFormat>
  <Paragraphs>52</Paragraphs>
  <Slides>12</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12</vt:i4>
      </vt:variant>
    </vt:vector>
  </HeadingPairs>
  <TitlesOfParts>
    <vt:vector size="21" baseType="lpstr">
      <vt:lpstr>Arial</vt:lpstr>
      <vt:lpstr>Arial Black</vt:lpstr>
      <vt:lpstr>Calibri</vt:lpstr>
      <vt:lpstr>Symbol</vt:lpstr>
      <vt:lpstr>Tahoma</vt:lpstr>
      <vt:lpstr>Times New Roman</vt:lpstr>
      <vt:lpstr>Wingdings</vt:lpstr>
      <vt:lpstr>Pixel</vt:lpstr>
      <vt:lpstr>DOE NE Large</vt:lpstr>
      <vt:lpstr>DOELAP Assessor Training Using the Checklist</vt:lpstr>
      <vt:lpstr>DOELAP Radiobioassay Checklist</vt:lpstr>
      <vt:lpstr>DOELAP Radiobioassay Checklist</vt:lpstr>
      <vt:lpstr>Discussion on Checklist Use</vt:lpstr>
      <vt:lpstr>PowerPoint Presentation</vt:lpstr>
      <vt:lpstr>PowerPoint Presentation</vt:lpstr>
      <vt:lpstr>DOELAP Findings Database</vt:lpstr>
      <vt:lpstr>Commonly Cited in Findings</vt:lpstr>
      <vt:lpstr>Commonly Cited in Findings</vt:lpstr>
      <vt:lpstr>The Checklist (current)</vt:lpstr>
      <vt:lpstr>Revised Checklist</vt:lpstr>
      <vt:lpstr>PowerPoint Presentation</vt:lpstr>
    </vt:vector>
  </TitlesOfParts>
  <Company>DOEID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DOELAP Assessor Training Session 2 – Process</dc:title>
  <dc:creator>Guy Backstrom</dc:creator>
  <cp:lastModifiedBy>Bohrer, Steven E</cp:lastModifiedBy>
  <cp:revision>175</cp:revision>
  <cp:lastPrinted>2015-10-02T17:23:25Z</cp:lastPrinted>
  <dcterms:created xsi:type="dcterms:W3CDTF">2002-08-06T16:42:03Z</dcterms:created>
  <dcterms:modified xsi:type="dcterms:W3CDTF">2024-09-06T19:26:04Z</dcterms:modified>
</cp:coreProperties>
</file>